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3"/>
  </p:notesMasterIdLst>
  <p:sldIdLst>
    <p:sldId id="261" r:id="rId2"/>
    <p:sldId id="256" r:id="rId3"/>
    <p:sldId id="257" r:id="rId4"/>
    <p:sldId id="260" r:id="rId5"/>
    <p:sldId id="259" r:id="rId6"/>
    <p:sldId id="263" r:id="rId7"/>
    <p:sldId id="266" r:id="rId8"/>
    <p:sldId id="267" r:id="rId9"/>
    <p:sldId id="264" r:id="rId10"/>
    <p:sldId id="269" r:id="rId11"/>
    <p:sldId id="270" r:id="rId12"/>
    <p:sldId id="268" r:id="rId13"/>
    <p:sldId id="272" r:id="rId14"/>
    <p:sldId id="271" r:id="rId15"/>
    <p:sldId id="274" r:id="rId16"/>
    <p:sldId id="275" r:id="rId17"/>
    <p:sldId id="276" r:id="rId18"/>
    <p:sldId id="273" r:id="rId19"/>
    <p:sldId id="277" r:id="rId20"/>
    <p:sldId id="265" r:id="rId21"/>
    <p:sldId id="278" r:id="rId22"/>
    <p:sldId id="280" r:id="rId23"/>
    <p:sldId id="284" r:id="rId24"/>
    <p:sldId id="283" r:id="rId25"/>
    <p:sldId id="285" r:id="rId26"/>
    <p:sldId id="287" r:id="rId27"/>
    <p:sldId id="288" r:id="rId28"/>
    <p:sldId id="289" r:id="rId29"/>
    <p:sldId id="282" r:id="rId30"/>
    <p:sldId id="286" r:id="rId31"/>
    <p:sldId id="291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8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1299C4-0FA2-42C7-8E7A-443DF9BE88DC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4DA3BE-CE96-462F-870E-654CEDE8E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35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 smtClean="0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C8984-99C1-484C-9FDC-7469CBDFE76F}" type="datetime1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18.07.2022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34A5-2742-406E-AF2B-D6AD12C8F95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770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62763-B7CA-4461-B074-E2E3B7FDB62F}" type="datetime1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18.07.2022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34A5-2742-406E-AF2B-D6AD12C8F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405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631B1-2082-4EBE-9B5E-12816A53862C}" type="datetime1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18.07.2022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34A5-2742-406E-AF2B-D6AD12C8F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991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B622A-7C7D-47CB-A5B7-F68B191B2D1A}" type="datetime1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18.07.2022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34A5-2742-406E-AF2B-D6AD12C8F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685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bilgis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EAB3-DB63-437F-83E6-BDF69955C355}" type="datetime1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18.07.2022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34A5-2742-406E-AF2B-D6AD12C8F95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915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8EE95-6672-425A-A69E-0DC30FF8B826}" type="datetime1">
              <a:rPr lang="en-US" smtClean="0"/>
              <a:t>7/19/2022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18.07.2022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34A5-2742-406E-AF2B-D6AD12C8F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57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BC551-EA2A-4C50-8EBC-5E8D0755B7B7}" type="datetime1">
              <a:rPr lang="en-US" smtClean="0"/>
              <a:t>7/19/2022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18.07.2022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34A5-2742-406E-AF2B-D6AD12C8F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3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3669-4B97-4096-A66B-A47CA1A968F4}" type="datetime1">
              <a:rPr lang="en-US" smtClean="0"/>
              <a:t>7/19/2022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18.07.2022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34A5-2742-406E-AF2B-D6AD12C8F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19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F6C67-8305-40F8-8959-AA12F8F8551E}" type="datetime1">
              <a:rPr lang="en-US" smtClean="0"/>
              <a:t>7/19/2022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18.07.2022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34A5-2742-406E-AF2B-D6AD12C8F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93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7646FD3-A208-496F-B6A1-5844474E0277}" type="datetime1">
              <a:rPr lang="en-US" smtClean="0"/>
              <a:t>7/19/2022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18.07.2022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47534A5-2742-406E-AF2B-D6AD12C8F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98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156E0-5CD3-4EA5-9610-8B2EF7DDBF9F}" type="datetime1">
              <a:rPr lang="en-US" smtClean="0"/>
              <a:t>7/19/2022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18.07.2022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34A5-2742-406E-AF2B-D6AD12C8F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78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0B58414-D3AA-424A-818F-EBCFEF5AA5BC}" type="datetime1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18.07.2022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47534A5-2742-406E-AF2B-D6AD12C8F95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589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stackblitz.com/?starters=fronten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angular-ivy-bvxeqk.stackblitz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nodejs.org/e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jpe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stackoverflow.com/questions/72401421/message-npm-warn-config-global-global-local-are-deprecated-use-lo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angular.io/guide/setup-loca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angular.io/cli/new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millKAPLAN" TargetMode="External"/><Relationship Id="rId2" Type="http://schemas.openxmlformats.org/officeDocument/2006/relationships/hyperlink" Target="https://www.linkedin.com/in/kamil-kaplan-385254155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hyperlink" Target="https://medium.com/@kamilkaplnn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://vogue.sentez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nativescript.org/" TargetMode="External"/><Relationship Id="rId2" Type="http://schemas.openxmlformats.org/officeDocument/2006/relationships/hyperlink" Target="https://angular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hyperlink" Target="https://www.electronjs.org/" TargetMode="External"/><Relationship Id="rId4" Type="http://schemas.openxmlformats.org/officeDocument/2006/relationships/hyperlink" Target="https://ionicframework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stackblitz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Unvan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 </a:t>
            </a:r>
            <a:r>
              <a:rPr lang="en-US" dirty="0" err="1"/>
              <a:t>Bootcamp</a:t>
            </a:r>
            <a:r>
              <a:rPr lang="en-US" dirty="0"/>
              <a:t> with Angular</a:t>
            </a:r>
          </a:p>
        </p:txBody>
      </p:sp>
      <p:sp>
        <p:nvSpPr>
          <p:cNvPr id="16" name="İçerik Yer Tutucusu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Metin Yer Tutucusu 1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tr-TR" sz="1800" dirty="0" smtClean="0"/>
              <a:t>Kamil KAPLAN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 smtClean="0"/>
              <a:t>18.0</a:t>
            </a:r>
            <a:r>
              <a:rPr lang="tr-TR" dirty="0" smtClean="0"/>
              <a:t>7</a:t>
            </a:r>
            <a:r>
              <a:rPr lang="en-US" dirty="0" smtClean="0"/>
              <a:t>.2022</a:t>
            </a:r>
            <a:endParaRPr lang="en-US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34A5-2742-406E-AF2B-D6AD12C8F954}" type="slidenum">
              <a:rPr lang="en-US" smtClean="0"/>
              <a:t>1</a:t>
            </a:fld>
            <a:endParaRPr lang="en-US"/>
          </a:p>
        </p:txBody>
      </p:sp>
      <p:pic>
        <p:nvPicPr>
          <p:cNvPr id="6146" name="Picture 2" descr="Mobil Developer Olarak Angular Geliştirmek | by Hüseyin Serkan Özaydin | 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357" y="1713913"/>
            <a:ext cx="6256725" cy="329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989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Online </a:t>
            </a:r>
            <a:r>
              <a:rPr lang="tr-TR" dirty="0"/>
              <a:t>Editör ile </a:t>
            </a:r>
            <a:r>
              <a:rPr lang="tr-TR" dirty="0" err="1" smtClean="0"/>
              <a:t>Angular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 </a:t>
            </a:r>
            <a:r>
              <a:rPr lang="tr-TR" dirty="0">
                <a:hlinkClick r:id="rId2"/>
              </a:rPr>
              <a:t>https://stackblitz.com/?</a:t>
            </a:r>
            <a:r>
              <a:rPr lang="tr-TR" dirty="0" smtClean="0">
                <a:hlinkClick r:id="rId2"/>
              </a:rPr>
              <a:t>starters=frontend</a:t>
            </a:r>
            <a:r>
              <a:rPr lang="tr-TR" dirty="0" smtClean="0"/>
              <a:t> </a:t>
            </a:r>
            <a:endParaRPr lang="en-US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18.0</a:t>
            </a:r>
            <a:r>
              <a:rPr lang="tr-TR" dirty="0" smtClean="0"/>
              <a:t>7</a:t>
            </a:r>
            <a:r>
              <a:rPr lang="en-US" dirty="0" smtClean="0"/>
              <a:t>.2022</a:t>
            </a:r>
            <a:endParaRPr lang="en-US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34A5-2742-406E-AF2B-D6AD12C8F954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4" descr="https://media-exp2.licdn.com/dms/image/C4D0BAQFSHJSqIzsWeQ/company-logo_200_200/0/1633345580101?e=1666224000&amp;v=beta&amp;t=NzBDXGZ21bT6jtbXpKG2lV5fKBagdRmQU8hKgQqWrw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778" y="5258334"/>
            <a:ext cx="1014902" cy="101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849" y="2203088"/>
            <a:ext cx="7342360" cy="407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2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Online </a:t>
            </a:r>
            <a:r>
              <a:rPr lang="tr-TR" dirty="0"/>
              <a:t>Editör ile </a:t>
            </a:r>
            <a:r>
              <a:rPr lang="tr-TR" dirty="0" err="1" smtClean="0"/>
              <a:t>Angular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angular-ivy-bvxeqk.stackblitz.io</a:t>
            </a:r>
            <a:endParaRPr lang="tr-TR" dirty="0" smtClean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18.0</a:t>
            </a:r>
            <a:r>
              <a:rPr lang="tr-TR" dirty="0" smtClean="0"/>
              <a:t>7</a:t>
            </a:r>
            <a:r>
              <a:rPr lang="en-US" dirty="0" smtClean="0"/>
              <a:t>.2022</a:t>
            </a:r>
            <a:endParaRPr lang="en-US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34A5-2742-406E-AF2B-D6AD12C8F954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4" descr="https://media-exp2.licdn.com/dms/image/C4D0BAQFSHJSqIzsWeQ/company-logo_200_200/0/1633345580101?e=1666224000&amp;v=beta&amp;t=NzBDXGZ21bT6jtbXpKG2lV5fKBagdRmQU8hKgQqWrw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778" y="5258334"/>
            <a:ext cx="1014902" cy="101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654" y="2199712"/>
            <a:ext cx="7464750" cy="407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</a:t>
            </a:r>
            <a:r>
              <a:rPr lang="en-US" dirty="0" err="1"/>
              <a:t>Geliştirme</a:t>
            </a:r>
            <a:r>
              <a:rPr lang="en-US" dirty="0"/>
              <a:t> </a:t>
            </a:r>
            <a:r>
              <a:rPr lang="en-US" dirty="0" err="1" smtClean="0"/>
              <a:t>Ortamı</a:t>
            </a:r>
            <a:r>
              <a:rPr lang="tr-TR" dirty="0" smtClean="0"/>
              <a:t> - </a:t>
            </a:r>
            <a:r>
              <a:rPr lang="tr-TR" dirty="0" err="1" smtClean="0"/>
              <a:t>Node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 </a:t>
            </a:r>
            <a:r>
              <a:rPr lang="tr-TR" dirty="0">
                <a:hlinkClick r:id="rId2"/>
              </a:rPr>
              <a:t>https://nodejs.org/en</a:t>
            </a:r>
            <a:r>
              <a:rPr lang="tr-TR" dirty="0" smtClean="0">
                <a:hlinkClick r:id="rId2"/>
              </a:rPr>
              <a:t>/</a:t>
            </a:r>
            <a:r>
              <a:rPr lang="tr-TR" dirty="0" smtClean="0"/>
              <a:t> </a:t>
            </a:r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18.0</a:t>
            </a:r>
            <a:r>
              <a:rPr lang="tr-TR" dirty="0" smtClean="0"/>
              <a:t>7</a:t>
            </a:r>
            <a:r>
              <a:rPr lang="en-US" dirty="0" smtClean="0"/>
              <a:t>.2022</a:t>
            </a:r>
            <a:endParaRPr lang="en-US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34A5-2742-406E-AF2B-D6AD12C8F954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4" descr="https://media-exp2.licdn.com/dms/image/C4D0BAQFSHJSqIzsWeQ/company-logo_200_200/0/1633345580101?e=1666224000&amp;v=beta&amp;t=NzBDXGZ21bT6jtbXpKG2lV5fKBagdRmQU8hKgQqWrw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778" y="5258334"/>
            <a:ext cx="1014902" cy="101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085" y="2218857"/>
            <a:ext cx="8285889" cy="405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1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</a:t>
            </a:r>
            <a:r>
              <a:rPr lang="en-US" dirty="0" err="1"/>
              <a:t>Geliştirme</a:t>
            </a:r>
            <a:r>
              <a:rPr lang="en-US" dirty="0"/>
              <a:t> </a:t>
            </a:r>
            <a:r>
              <a:rPr lang="en-US" dirty="0" err="1"/>
              <a:t>Ortamı</a:t>
            </a:r>
            <a:endParaRPr lang="en-US" dirty="0"/>
          </a:p>
        </p:txBody>
      </p:sp>
      <p:pic>
        <p:nvPicPr>
          <p:cNvPr id="10" name="İçerik Yer Tutucusu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08513" y="1843444"/>
            <a:ext cx="2772543" cy="2192112"/>
          </a:xfrm>
          <a:prstGeom prst="rect">
            <a:avLst/>
          </a:prstGeom>
        </p:spPr>
      </p:pic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18.0</a:t>
            </a:r>
            <a:r>
              <a:rPr lang="tr-TR" dirty="0" smtClean="0"/>
              <a:t>7</a:t>
            </a:r>
            <a:r>
              <a:rPr lang="en-US" dirty="0" smtClean="0"/>
              <a:t>.2022</a:t>
            </a:r>
            <a:endParaRPr lang="en-US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34A5-2742-406E-AF2B-D6AD12C8F954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4" descr="https://media-exp2.licdn.com/dms/image/C4D0BAQFSHJSqIzsWeQ/company-logo_200_200/0/1633345580101?e=1666224000&amp;v=beta&amp;t=NzBDXGZ21bT6jtbXpKG2lV5fKBagdRmQU8hKgQqWrw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778" y="5258334"/>
            <a:ext cx="1014902" cy="101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66" y="1836681"/>
            <a:ext cx="2799771" cy="2192112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2531" y="1830750"/>
            <a:ext cx="2775878" cy="2198043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8" y="1825641"/>
            <a:ext cx="2844925" cy="2208259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266" y="4074225"/>
            <a:ext cx="2799771" cy="2199011"/>
          </a:xfrm>
          <a:prstGeom prst="rect">
            <a:avLst/>
          </a:prstGeom>
        </p:spPr>
      </p:pic>
      <p:pic>
        <p:nvPicPr>
          <p:cNvPr id="12" name="Resim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2780" y="4051702"/>
            <a:ext cx="2824276" cy="2221534"/>
          </a:xfrm>
          <a:prstGeom prst="rect">
            <a:avLst/>
          </a:prstGeom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8136" y="4074225"/>
            <a:ext cx="2802787" cy="218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0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</a:t>
            </a:r>
            <a:r>
              <a:rPr lang="en-US" dirty="0" err="1"/>
              <a:t>Geliştirme</a:t>
            </a:r>
            <a:r>
              <a:rPr lang="en-US" dirty="0"/>
              <a:t> </a:t>
            </a:r>
            <a:r>
              <a:rPr lang="en-US" dirty="0" err="1" smtClean="0"/>
              <a:t>Ortamı</a:t>
            </a:r>
            <a:r>
              <a:rPr lang="tr-TR" dirty="0" smtClean="0"/>
              <a:t> - Git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 </a:t>
            </a:r>
            <a:r>
              <a:rPr lang="tr-TR" dirty="0" smtClean="0">
                <a:hlinkClick r:id="rId2"/>
              </a:rPr>
              <a:t>https</a:t>
            </a:r>
            <a:r>
              <a:rPr lang="tr-TR" dirty="0">
                <a:hlinkClick r:id="rId2"/>
              </a:rPr>
              <a:t>://</a:t>
            </a:r>
            <a:r>
              <a:rPr lang="tr-TR" dirty="0" smtClean="0">
                <a:hlinkClick r:id="rId2"/>
              </a:rPr>
              <a:t>git-scm.com/downloads</a:t>
            </a:r>
            <a:endParaRPr lang="tr-TR" dirty="0" smtClean="0"/>
          </a:p>
          <a:p>
            <a:pPr>
              <a:buFont typeface="Wingdings" panose="05000000000000000000" pitchFamily="2" charset="2"/>
              <a:buChar char="Ø"/>
            </a:pPr>
            <a:endParaRPr lang="tr-TR" dirty="0" smtClean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18.0</a:t>
            </a:r>
            <a:r>
              <a:rPr lang="tr-TR" dirty="0" smtClean="0"/>
              <a:t>7</a:t>
            </a:r>
            <a:r>
              <a:rPr lang="en-US" dirty="0" smtClean="0"/>
              <a:t>.2022</a:t>
            </a:r>
            <a:endParaRPr lang="en-US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34A5-2742-406E-AF2B-D6AD12C8F954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4" descr="https://media-exp2.licdn.com/dms/image/C4D0BAQFSHJSqIzsWeQ/company-logo_200_200/0/1633345580101?e=1666224000&amp;v=beta&amp;t=NzBDXGZ21bT6jtbXpKG2lV5fKBagdRmQU8hKgQqWrw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778" y="5258334"/>
            <a:ext cx="1014902" cy="101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604" y="1909821"/>
            <a:ext cx="5059076" cy="3284427"/>
          </a:xfrm>
          <a:prstGeom prst="rect">
            <a:avLst/>
          </a:prstGeom>
        </p:spPr>
      </p:pic>
      <p:pic>
        <p:nvPicPr>
          <p:cNvPr id="11266" name="Picture 2" descr="https://www.maketecheasier.com/assets/uploads/2021/05/Git-Bash-Git-Component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030" y="2558485"/>
            <a:ext cx="4695825" cy="371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649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</a:t>
            </a:r>
            <a:r>
              <a:rPr lang="en-US" dirty="0" err="1"/>
              <a:t>Geliştirme</a:t>
            </a:r>
            <a:r>
              <a:rPr lang="en-US" dirty="0"/>
              <a:t> </a:t>
            </a:r>
            <a:r>
              <a:rPr lang="en-US" dirty="0" err="1"/>
              <a:t>Ortamı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tr-TR" dirty="0">
                <a:hlinkClick r:id="rId2"/>
              </a:rPr>
              <a:t>https://</a:t>
            </a:r>
            <a:r>
              <a:rPr lang="tr-TR" dirty="0" smtClean="0">
                <a:hlinkClick r:id="rId2"/>
              </a:rPr>
              <a:t>stackoverflow.com/questions/72401421/message-npm-warn-config-global-global-local-are-deprecated-use-loc</a:t>
            </a:r>
            <a:r>
              <a:rPr lang="tr-TR" dirty="0" smtClean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 C</a:t>
            </a:r>
            <a:r>
              <a:rPr lang="tr-TR" dirty="0"/>
              <a:t>:\Program </a:t>
            </a:r>
            <a:r>
              <a:rPr lang="tr-TR" dirty="0" err="1" smtClean="0"/>
              <a:t>Files</a:t>
            </a:r>
            <a:r>
              <a:rPr lang="tr-TR" dirty="0" smtClean="0"/>
              <a:t>\</a:t>
            </a:r>
            <a:r>
              <a:rPr lang="tr-TR" dirty="0" err="1" smtClean="0"/>
              <a:t>nodejs</a:t>
            </a:r>
            <a:endParaRPr lang="tr-TR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«</a:t>
            </a:r>
            <a:r>
              <a:rPr lang="en-US" dirty="0" smtClean="0"/>
              <a:t>prefix </a:t>
            </a:r>
            <a:r>
              <a:rPr lang="tr-TR" dirty="0"/>
              <a:t>-</a:t>
            </a:r>
            <a:r>
              <a:rPr lang="en-US" dirty="0" smtClean="0"/>
              <a:t>g</a:t>
            </a:r>
            <a:r>
              <a:rPr lang="tr-TR" dirty="0" smtClean="0"/>
              <a:t>»</a:t>
            </a:r>
            <a:r>
              <a:rPr lang="en-US" dirty="0" smtClean="0"/>
              <a:t> </a:t>
            </a:r>
            <a:r>
              <a:rPr lang="tr-TR" dirty="0" smtClean="0"/>
              <a:t>değiştir «</a:t>
            </a:r>
            <a:r>
              <a:rPr lang="en-US" dirty="0" smtClean="0"/>
              <a:t>prefix </a:t>
            </a:r>
            <a:r>
              <a:rPr lang="en-US" dirty="0"/>
              <a:t>--</a:t>
            </a:r>
            <a:r>
              <a:rPr lang="en-US" dirty="0" smtClean="0"/>
              <a:t>location=global</a:t>
            </a:r>
            <a:r>
              <a:rPr lang="tr-TR" dirty="0" smtClean="0"/>
              <a:t>»</a:t>
            </a:r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18.0</a:t>
            </a:r>
            <a:r>
              <a:rPr lang="tr-TR" dirty="0" smtClean="0"/>
              <a:t>7</a:t>
            </a:r>
            <a:r>
              <a:rPr lang="en-US" dirty="0" smtClean="0"/>
              <a:t>.2022</a:t>
            </a:r>
            <a:endParaRPr lang="en-US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34A5-2742-406E-AF2B-D6AD12C8F954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4" descr="https://media-exp2.licdn.com/dms/image/C4D0BAQFSHJSqIzsWeQ/company-logo_200_200/0/1633345580101?e=1666224000&amp;v=beta&amp;t=NzBDXGZ21bT6jtbXpKG2lV5fKBagdRmQU8hKgQqWrw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778" y="5258334"/>
            <a:ext cx="1014902" cy="101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029" y="2286342"/>
            <a:ext cx="5145651" cy="2863618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710" y="4170007"/>
            <a:ext cx="4707890" cy="210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4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</a:t>
            </a:r>
            <a:r>
              <a:rPr lang="en-US" dirty="0" err="1"/>
              <a:t>Geliştirme</a:t>
            </a:r>
            <a:r>
              <a:rPr lang="en-US" dirty="0"/>
              <a:t> </a:t>
            </a:r>
            <a:r>
              <a:rPr lang="en-US" dirty="0" err="1" smtClean="0"/>
              <a:t>Ortamı</a:t>
            </a:r>
            <a:r>
              <a:rPr lang="tr-TR" dirty="0" smtClean="0"/>
              <a:t> - VS </a:t>
            </a:r>
            <a:r>
              <a:rPr lang="tr-TR" dirty="0" err="1" smtClean="0"/>
              <a:t>Code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 </a:t>
            </a:r>
            <a:r>
              <a:rPr lang="tr-TR" dirty="0" smtClean="0">
                <a:hlinkClick r:id="rId2"/>
              </a:rPr>
              <a:t>https</a:t>
            </a:r>
            <a:r>
              <a:rPr lang="tr-TR" dirty="0">
                <a:hlinkClick r:id="rId2"/>
              </a:rPr>
              <a:t>://code.visualstudio.com</a:t>
            </a:r>
            <a:r>
              <a:rPr lang="tr-TR" dirty="0" smtClean="0">
                <a:hlinkClick r:id="rId2"/>
              </a:rPr>
              <a:t>/</a:t>
            </a:r>
            <a:endParaRPr lang="tr-TR" dirty="0" smtClean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18.0</a:t>
            </a:r>
            <a:r>
              <a:rPr lang="tr-TR" dirty="0" smtClean="0"/>
              <a:t>7</a:t>
            </a:r>
            <a:r>
              <a:rPr lang="en-US" dirty="0" smtClean="0"/>
              <a:t>.2022</a:t>
            </a:r>
            <a:endParaRPr lang="en-US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34A5-2742-406E-AF2B-D6AD12C8F954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4" descr="https://media-exp2.licdn.com/dms/image/C4D0BAQFSHJSqIzsWeQ/company-logo_200_200/0/1633345580101?e=1666224000&amp;v=beta&amp;t=NzBDXGZ21bT6jtbXpKG2lV5fKBagdRmQU8hKgQqWrw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778" y="5258334"/>
            <a:ext cx="1014902" cy="101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6750" y="2237060"/>
            <a:ext cx="7124559" cy="403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80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</a:t>
            </a:r>
            <a:r>
              <a:rPr lang="en-US" dirty="0" err="1"/>
              <a:t>Geliştirme</a:t>
            </a:r>
            <a:r>
              <a:rPr lang="en-US" dirty="0"/>
              <a:t> </a:t>
            </a:r>
            <a:r>
              <a:rPr lang="en-US" dirty="0" err="1" smtClean="0"/>
              <a:t>Ortamı</a:t>
            </a:r>
            <a:r>
              <a:rPr lang="tr-TR" dirty="0" smtClean="0"/>
              <a:t> - VS </a:t>
            </a:r>
            <a:r>
              <a:rPr lang="tr-TR" dirty="0" err="1" smtClean="0"/>
              <a:t>Code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 </a:t>
            </a:r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18.0</a:t>
            </a:r>
            <a:r>
              <a:rPr lang="tr-TR" dirty="0" smtClean="0"/>
              <a:t>7</a:t>
            </a:r>
            <a:r>
              <a:rPr lang="en-US" dirty="0" smtClean="0"/>
              <a:t>.2022</a:t>
            </a:r>
            <a:endParaRPr lang="en-US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34A5-2742-406E-AF2B-D6AD12C8F954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4" descr="https://media-exp2.licdn.com/dms/image/C4D0BAQFSHJSqIzsWeQ/company-logo_200_200/0/1633345580101?e=1666224000&amp;v=beta&amp;t=NzBDXGZ21bT6jtbXpKG2lV5fKBagdRmQU8hKgQqWrw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778" y="5258334"/>
            <a:ext cx="1014902" cy="101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064759"/>
            <a:ext cx="8943013" cy="420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73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</a:t>
            </a:r>
            <a:r>
              <a:rPr lang="en-US" dirty="0" err="1"/>
              <a:t>Geliştirme</a:t>
            </a:r>
            <a:r>
              <a:rPr lang="en-US" dirty="0"/>
              <a:t> </a:t>
            </a:r>
            <a:r>
              <a:rPr lang="en-US" dirty="0" err="1" smtClean="0"/>
              <a:t>Ortamı</a:t>
            </a:r>
            <a:r>
              <a:rPr lang="tr-TR" dirty="0" smtClean="0"/>
              <a:t> - </a:t>
            </a:r>
            <a:r>
              <a:rPr lang="tr-TR" dirty="0" err="1" smtClean="0"/>
              <a:t>AngularCLI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 </a:t>
            </a:r>
            <a:r>
              <a:rPr lang="tr-TR" dirty="0" smtClean="0">
                <a:hlinkClick r:id="rId2"/>
              </a:rPr>
              <a:t>https://angular.io/guide/setup-local</a:t>
            </a:r>
            <a:endParaRPr lang="tr-TR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 </a:t>
            </a:r>
            <a:r>
              <a:rPr lang="en-US" dirty="0" err="1" smtClean="0"/>
              <a:t>npm</a:t>
            </a:r>
            <a:r>
              <a:rPr lang="en-US" dirty="0" smtClean="0"/>
              <a:t> install -g @angular/cli</a:t>
            </a:r>
            <a:r>
              <a:rPr lang="tr-TR" dirty="0" smtClean="0"/>
              <a:t> </a:t>
            </a:r>
            <a:r>
              <a:rPr lang="tr-TR" b="1" dirty="0" err="1" smtClean="0"/>
              <a:t>or</a:t>
            </a:r>
            <a:r>
              <a:rPr lang="tr-TR" dirty="0" smtClean="0"/>
              <a:t> </a:t>
            </a:r>
            <a:r>
              <a:rPr lang="en-US" dirty="0" err="1" smtClean="0"/>
              <a:t>npm</a:t>
            </a:r>
            <a:r>
              <a:rPr lang="en-US" dirty="0" smtClean="0"/>
              <a:t> install -g @angular/cli</a:t>
            </a:r>
            <a:r>
              <a:rPr lang="tr-TR" dirty="0" smtClean="0"/>
              <a:t>@14.0.6</a:t>
            </a:r>
            <a:endParaRPr lang="tr-TR" b="1" dirty="0" smtClean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18.0</a:t>
            </a:r>
            <a:r>
              <a:rPr lang="tr-TR" dirty="0" smtClean="0"/>
              <a:t>7</a:t>
            </a:r>
            <a:r>
              <a:rPr lang="en-US" dirty="0" smtClean="0"/>
              <a:t>.2022</a:t>
            </a:r>
            <a:endParaRPr lang="en-US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34A5-2742-406E-AF2B-D6AD12C8F954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4" descr="https://media-exp2.licdn.com/dms/image/C4D0BAQFSHJSqIzsWeQ/company-logo_200_200/0/1633345580101?e=1666224000&amp;v=beta&amp;t=NzBDXGZ21bT6jtbXpKG2lV5fKBagdRmQU8hKgQqWrw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778" y="5258334"/>
            <a:ext cx="1014902" cy="101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275" y="2690267"/>
            <a:ext cx="6398792" cy="358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9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</a:t>
            </a:r>
            <a:r>
              <a:rPr lang="en-US" dirty="0" err="1"/>
              <a:t>Geliştirme</a:t>
            </a:r>
            <a:r>
              <a:rPr lang="en-US" dirty="0"/>
              <a:t> </a:t>
            </a:r>
            <a:r>
              <a:rPr lang="en-US" dirty="0" err="1" smtClean="0"/>
              <a:t>Ortamı</a:t>
            </a:r>
            <a:r>
              <a:rPr lang="tr-TR" dirty="0" smtClean="0"/>
              <a:t> - </a:t>
            </a:r>
            <a:r>
              <a:rPr lang="tr-TR" dirty="0" err="1"/>
              <a:t>AngularCLI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 </a:t>
            </a:r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18.0</a:t>
            </a:r>
            <a:r>
              <a:rPr lang="tr-TR" dirty="0" smtClean="0"/>
              <a:t>7</a:t>
            </a:r>
            <a:r>
              <a:rPr lang="en-US" dirty="0" smtClean="0"/>
              <a:t>.2022</a:t>
            </a:r>
            <a:endParaRPr lang="en-US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34A5-2742-406E-AF2B-D6AD12C8F954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4" descr="https://media-exp2.licdn.com/dms/image/C4D0BAQFSHJSqIzsWeQ/company-logo_200_200/0/1633345580101?e=1666224000&amp;v=beta&amp;t=NzBDXGZ21bT6jtbXpKG2lV5fKBagdRmQU8hKgQqWrw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778" y="5258334"/>
            <a:ext cx="1014902" cy="101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323" y="1824338"/>
            <a:ext cx="5073666" cy="444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19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Front-End </a:t>
            </a:r>
            <a:r>
              <a:rPr lang="en-US" dirty="0" err="1"/>
              <a:t>Bootcamp</a:t>
            </a:r>
            <a:r>
              <a:rPr lang="en-US" dirty="0"/>
              <a:t> with Angular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 smtClean="0"/>
              <a:t>Kamil KAPLAN</a:t>
            </a:r>
            <a:endParaRPr lang="en-US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 smtClean="0"/>
              <a:t>18.07.2022</a:t>
            </a:r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34A5-2742-406E-AF2B-D6AD12C8F954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4" descr="https://media-exp2.licdn.com/dms/image/C4D0BAQFSHJSqIzsWeQ/company-logo_200_200/0/1633345580101?e=1666224000&amp;v=beta&amp;t=NzBDXGZ21bT6jtbXpKG2lV5fKBagdRmQU8hKgQqWrw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778" y="5258334"/>
            <a:ext cx="1014902" cy="101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26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Angular</a:t>
            </a:r>
            <a:r>
              <a:rPr lang="tr-TR" dirty="0" smtClean="0"/>
              <a:t> </a:t>
            </a:r>
            <a:r>
              <a:rPr lang="tr-TR" dirty="0" err="1" smtClean="0"/>
              <a:t>Commands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 </a:t>
            </a:r>
            <a:r>
              <a:rPr lang="tr-TR" dirty="0" err="1" smtClean="0"/>
              <a:t>ng</a:t>
            </a:r>
            <a:r>
              <a:rPr lang="tr-TR" dirty="0" smtClean="0"/>
              <a:t> </a:t>
            </a:r>
            <a:r>
              <a:rPr lang="tr-TR" dirty="0" err="1" smtClean="0"/>
              <a:t>help</a:t>
            </a:r>
            <a:endParaRPr lang="tr-TR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 </a:t>
            </a:r>
            <a:r>
              <a:rPr lang="tr-TR" dirty="0" err="1" smtClean="0"/>
              <a:t>ng</a:t>
            </a:r>
            <a:r>
              <a:rPr lang="tr-TR" dirty="0" smtClean="0"/>
              <a:t> </a:t>
            </a:r>
            <a:r>
              <a:rPr lang="tr-TR" dirty="0" err="1" smtClean="0"/>
              <a:t>new</a:t>
            </a:r>
            <a:r>
              <a:rPr lang="tr-TR" dirty="0" smtClean="0"/>
              <a:t> –</a:t>
            </a:r>
            <a:r>
              <a:rPr lang="tr-TR" dirty="0" err="1" smtClean="0"/>
              <a:t>help</a:t>
            </a:r>
            <a:endParaRPr lang="tr-TR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 </a:t>
            </a:r>
            <a:r>
              <a:rPr lang="tr-TR" dirty="0"/>
              <a:t>Yaygın kullanılan komutlar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tr-TR" dirty="0"/>
              <a:t> </a:t>
            </a:r>
            <a:r>
              <a:rPr lang="tr-TR" dirty="0" err="1"/>
              <a:t>ng</a:t>
            </a:r>
            <a:r>
              <a:rPr lang="tr-TR" dirty="0"/>
              <a:t> </a:t>
            </a:r>
            <a:r>
              <a:rPr lang="tr-TR" dirty="0" err="1"/>
              <a:t>new</a:t>
            </a:r>
            <a:endParaRPr lang="tr-TR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tr-TR" dirty="0"/>
              <a:t> </a:t>
            </a:r>
            <a:r>
              <a:rPr lang="tr-TR" dirty="0" err="1"/>
              <a:t>ng</a:t>
            </a:r>
            <a:r>
              <a:rPr lang="tr-TR" dirty="0"/>
              <a:t> </a:t>
            </a:r>
            <a:r>
              <a:rPr lang="tr-TR" dirty="0" err="1" smtClean="0"/>
              <a:t>serve</a:t>
            </a:r>
            <a:endParaRPr lang="tr-TR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tr-TR" dirty="0"/>
              <a:t> </a:t>
            </a:r>
            <a:r>
              <a:rPr lang="tr-TR" dirty="0" err="1"/>
              <a:t>ng</a:t>
            </a:r>
            <a:r>
              <a:rPr lang="tr-TR" dirty="0"/>
              <a:t> </a:t>
            </a:r>
            <a:r>
              <a:rPr lang="tr-TR" dirty="0" err="1"/>
              <a:t>build</a:t>
            </a:r>
            <a:r>
              <a:rPr lang="tr-TR" dirty="0"/>
              <a:t>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tr-TR" dirty="0"/>
              <a:t> </a:t>
            </a:r>
            <a:r>
              <a:rPr lang="tr-TR" dirty="0" err="1"/>
              <a:t>ng</a:t>
            </a:r>
            <a:r>
              <a:rPr lang="tr-TR" dirty="0"/>
              <a:t> </a:t>
            </a:r>
            <a:r>
              <a:rPr lang="tr-TR" dirty="0" err="1" smtClean="0"/>
              <a:t>generate</a:t>
            </a:r>
            <a:endParaRPr lang="tr-TR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 </a:t>
            </a:r>
            <a:r>
              <a:rPr lang="tr-TR" dirty="0" err="1" smtClean="0"/>
              <a:t>ng</a:t>
            </a:r>
            <a:r>
              <a:rPr lang="tr-TR" dirty="0" smtClean="0"/>
              <a:t> </a:t>
            </a:r>
            <a:r>
              <a:rPr lang="tr-TR" dirty="0" err="1" smtClean="0"/>
              <a:t>new</a:t>
            </a:r>
            <a:r>
              <a:rPr lang="tr-TR" dirty="0" smtClean="0"/>
              <a:t> </a:t>
            </a:r>
            <a:r>
              <a:rPr lang="tr-TR" dirty="0" err="1" smtClean="0"/>
              <a:t>TodoApp</a:t>
            </a:r>
            <a:r>
              <a:rPr lang="tr-TR" dirty="0"/>
              <a:t> </a:t>
            </a:r>
            <a:r>
              <a:rPr lang="tr-TR" dirty="0" smtClean="0"/>
              <a:t>    -&gt; </a:t>
            </a:r>
            <a:r>
              <a:rPr lang="en-US" dirty="0" smtClean="0"/>
              <a:t>ng </a:t>
            </a:r>
            <a:r>
              <a:rPr lang="en-US" dirty="0"/>
              <a:t>new </a:t>
            </a:r>
            <a:r>
              <a:rPr lang="en-US" dirty="0" err="1"/>
              <a:t>TodoApp</a:t>
            </a:r>
            <a:r>
              <a:rPr lang="en-US" dirty="0"/>
              <a:t> --skip-tests=true --routing=false --style="</a:t>
            </a:r>
            <a:r>
              <a:rPr lang="en-US" dirty="0" err="1" smtClean="0"/>
              <a:t>css</a:t>
            </a:r>
            <a:r>
              <a:rPr lang="en-US" dirty="0"/>
              <a:t>"</a:t>
            </a:r>
            <a:endParaRPr lang="tr-TR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 </a:t>
            </a:r>
            <a:r>
              <a:rPr lang="tr-TR" dirty="0" err="1" smtClean="0"/>
              <a:t>ng</a:t>
            </a:r>
            <a:r>
              <a:rPr lang="tr-TR" dirty="0" smtClean="0"/>
              <a:t> </a:t>
            </a:r>
            <a:r>
              <a:rPr lang="tr-TR" dirty="0" err="1" smtClean="0"/>
              <a:t>serve</a:t>
            </a:r>
            <a:r>
              <a:rPr lang="tr-TR" dirty="0" smtClean="0"/>
              <a:t> -o               -&gt; </a:t>
            </a:r>
            <a:r>
              <a:rPr lang="tr-TR" dirty="0" err="1" smtClean="0"/>
              <a:t>ng</a:t>
            </a:r>
            <a:r>
              <a:rPr lang="tr-TR" dirty="0" smtClean="0"/>
              <a:t> </a:t>
            </a:r>
            <a:r>
              <a:rPr lang="tr-TR" dirty="0" err="1" smtClean="0"/>
              <a:t>serve</a:t>
            </a:r>
            <a:r>
              <a:rPr lang="tr-TR" dirty="0" smtClean="0"/>
              <a:t> --</a:t>
            </a:r>
            <a:r>
              <a:rPr lang="tr-TR" dirty="0" err="1" smtClean="0"/>
              <a:t>open</a:t>
            </a:r>
            <a:r>
              <a:rPr lang="tr-TR" dirty="0"/>
              <a:t>   </a:t>
            </a:r>
            <a:r>
              <a:rPr lang="tr-TR" dirty="0" smtClean="0"/>
              <a:t>-&gt; </a:t>
            </a:r>
            <a:r>
              <a:rPr lang="tr-TR" dirty="0" err="1"/>
              <a:t>ng</a:t>
            </a:r>
            <a:r>
              <a:rPr lang="tr-TR" dirty="0"/>
              <a:t> </a:t>
            </a:r>
            <a:r>
              <a:rPr lang="tr-TR" dirty="0" err="1"/>
              <a:t>serve</a:t>
            </a:r>
            <a:r>
              <a:rPr lang="tr-TR" dirty="0"/>
              <a:t> --</a:t>
            </a:r>
            <a:r>
              <a:rPr lang="tr-TR" dirty="0" err="1"/>
              <a:t>open</a:t>
            </a:r>
            <a:r>
              <a:rPr lang="tr-TR" dirty="0"/>
              <a:t> --port=1551</a:t>
            </a:r>
            <a:endParaRPr lang="tr-TR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 </a:t>
            </a:r>
            <a:r>
              <a:rPr lang="tr-TR" dirty="0" smtClean="0">
                <a:hlinkClick r:id="rId2"/>
              </a:rPr>
              <a:t>https</a:t>
            </a:r>
            <a:r>
              <a:rPr lang="tr-TR" dirty="0">
                <a:hlinkClick r:id="rId2"/>
              </a:rPr>
              <a:t>://</a:t>
            </a:r>
            <a:r>
              <a:rPr lang="tr-TR" dirty="0" smtClean="0">
                <a:hlinkClick r:id="rId2"/>
              </a:rPr>
              <a:t>angular.io/cli/new</a:t>
            </a:r>
            <a:endParaRPr lang="tr-TR" dirty="0" smtClean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18.0</a:t>
            </a:r>
            <a:r>
              <a:rPr lang="tr-TR" dirty="0" smtClean="0"/>
              <a:t>7</a:t>
            </a:r>
            <a:r>
              <a:rPr lang="en-US" dirty="0" smtClean="0"/>
              <a:t>.2022</a:t>
            </a:r>
            <a:endParaRPr lang="en-US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34A5-2742-406E-AF2B-D6AD12C8F954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4" descr="https://media-exp2.licdn.com/dms/image/C4D0BAQFSHJSqIzsWeQ/company-logo_200_200/0/1633345580101?e=1666224000&amp;v=beta&amp;t=NzBDXGZ21bT6jtbXpKG2lV5fKBagdRmQU8hKgQqWrw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778" y="5258334"/>
            <a:ext cx="1014902" cy="101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17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Angular</a:t>
            </a:r>
            <a:r>
              <a:rPr lang="tr-TR" dirty="0" smtClean="0"/>
              <a:t> Proje Yapısı (1)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 </a:t>
            </a:r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18.0</a:t>
            </a:r>
            <a:r>
              <a:rPr lang="tr-TR" dirty="0" smtClean="0"/>
              <a:t>7</a:t>
            </a:r>
            <a:r>
              <a:rPr lang="en-US" dirty="0" smtClean="0"/>
              <a:t>.2022</a:t>
            </a:r>
            <a:endParaRPr lang="en-US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34A5-2742-406E-AF2B-D6AD12C8F954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4" descr="https://media-exp2.licdn.com/dms/image/C4D0BAQFSHJSqIzsWeQ/company-logo_200_200/0/1633345580101?e=1666224000&amp;v=beta&amp;t=NzBDXGZ21bT6jtbXpKG2lV5fKBagdRmQU8hKgQqWrw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778" y="5258334"/>
            <a:ext cx="1014902" cy="101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716" y="1800624"/>
            <a:ext cx="4995871" cy="4472612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2052054"/>
            <a:ext cx="5048971" cy="299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8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Angular</a:t>
            </a:r>
            <a:r>
              <a:rPr lang="tr-TR" dirty="0"/>
              <a:t> Proje Yapısı </a:t>
            </a:r>
            <a:r>
              <a:rPr lang="tr-TR" dirty="0" smtClean="0"/>
              <a:t>(2)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 </a:t>
            </a:r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18.0</a:t>
            </a:r>
            <a:r>
              <a:rPr lang="tr-TR" dirty="0" smtClean="0"/>
              <a:t>7</a:t>
            </a:r>
            <a:r>
              <a:rPr lang="en-US" dirty="0" smtClean="0"/>
              <a:t>.2022</a:t>
            </a:r>
            <a:endParaRPr lang="en-US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34A5-2742-406E-AF2B-D6AD12C8F954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4" descr="https://media-exp2.licdn.com/dms/image/C4D0BAQFSHJSqIzsWeQ/company-logo_200_200/0/1633345580101?e=1666224000&amp;v=beta&amp;t=NzBDXGZ21bT6jtbXpKG2lV5fKBagdRmQU8hKgQqWrw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778" y="5258334"/>
            <a:ext cx="1014902" cy="101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5734"/>
            <a:ext cx="7299185" cy="442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5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Angular</a:t>
            </a:r>
            <a:r>
              <a:rPr lang="tr-TR" dirty="0"/>
              <a:t> Proje Yapısı </a:t>
            </a:r>
            <a:r>
              <a:rPr lang="tr-TR" dirty="0" smtClean="0"/>
              <a:t>(3)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 </a:t>
            </a:r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18.0</a:t>
            </a:r>
            <a:r>
              <a:rPr lang="tr-TR" dirty="0" smtClean="0"/>
              <a:t>7</a:t>
            </a:r>
            <a:r>
              <a:rPr lang="en-US" dirty="0" smtClean="0"/>
              <a:t>.2022</a:t>
            </a:r>
            <a:endParaRPr lang="en-US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34A5-2742-406E-AF2B-D6AD12C8F954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4" descr="https://media-exp2.licdn.com/dms/image/C4D0BAQFSHJSqIzsWeQ/company-logo_200_200/0/1633345580101?e=1666224000&amp;v=beta&amp;t=NzBDXGZ21bT6jtbXpKG2lV5fKBagdRmQU8hKgQqWrw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778" y="5258334"/>
            <a:ext cx="1014902" cy="101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71540"/>
            <a:ext cx="8310331" cy="440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39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Angular</a:t>
            </a:r>
            <a:r>
              <a:rPr lang="tr-TR" dirty="0"/>
              <a:t> Proje Yapısı </a:t>
            </a:r>
            <a:r>
              <a:rPr lang="tr-TR" dirty="0" smtClean="0"/>
              <a:t>(4)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 </a:t>
            </a:r>
          </a:p>
        </p:txBody>
      </p:sp>
      <p:sp>
        <p:nvSpPr>
          <p:cNvPr id="11" name="İçerik Yer Tutucusu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Metin Yer Tutucusu 1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İçerik Yer Tutucusu 12"/>
          <p:cNvSpPr>
            <a:spLocks noGrp="1"/>
          </p:cNvSpPr>
          <p:nvPr>
            <p:ph sz="quarter" idx="4"/>
          </p:nvPr>
        </p:nvSpPr>
        <p:spPr>
          <a:xfrm>
            <a:off x="7335710" y="2582334"/>
            <a:ext cx="3819970" cy="33782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 </a:t>
            </a:r>
            <a:r>
              <a:rPr lang="tr-TR" dirty="0" err="1" smtClean="0"/>
              <a:t>app.modüle.ts</a:t>
            </a:r>
            <a:r>
              <a:rPr lang="tr-TR" dirty="0" smtClean="0"/>
              <a:t> ‘in çalışmasını </a:t>
            </a:r>
            <a:r>
              <a:rPr lang="tr-TR" dirty="0" err="1" smtClean="0"/>
              <a:t>main.ts</a:t>
            </a:r>
            <a:r>
              <a:rPr lang="tr-TR" dirty="0" smtClean="0"/>
              <a:t> içinde tanımlıyoruz.</a:t>
            </a:r>
            <a:endParaRPr lang="en-US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18.0</a:t>
            </a:r>
            <a:r>
              <a:rPr lang="tr-TR" dirty="0" smtClean="0"/>
              <a:t>7</a:t>
            </a:r>
            <a:r>
              <a:rPr lang="en-US" dirty="0" smtClean="0"/>
              <a:t>.2022</a:t>
            </a:r>
            <a:endParaRPr lang="en-US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34A5-2742-406E-AF2B-D6AD12C8F954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4" descr="https://media-exp2.licdn.com/dms/image/C4D0BAQFSHJSqIzsWeQ/company-logo_200_200/0/1633345580101?e=1666224000&amp;v=beta&amp;t=NzBDXGZ21bT6jtbXpKG2lV5fKBagdRmQU8hKgQqWrw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778" y="5258334"/>
            <a:ext cx="1014902" cy="101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845734"/>
            <a:ext cx="6055550" cy="442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16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Angular</a:t>
            </a:r>
            <a:r>
              <a:rPr lang="tr-TR" dirty="0"/>
              <a:t> Component </a:t>
            </a:r>
            <a:r>
              <a:rPr lang="tr-TR" dirty="0" err="1"/>
              <a:t>Selector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 </a:t>
            </a:r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18.0</a:t>
            </a:r>
            <a:r>
              <a:rPr lang="tr-TR" dirty="0" smtClean="0"/>
              <a:t>7</a:t>
            </a:r>
            <a:r>
              <a:rPr lang="en-US" dirty="0" smtClean="0"/>
              <a:t>.2022</a:t>
            </a:r>
            <a:endParaRPr lang="en-US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34A5-2742-406E-AF2B-D6AD12C8F954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4" descr="https://media-exp2.licdn.com/dms/image/C4D0BAQFSHJSqIzsWeQ/company-logo_200_200/0/1633345580101?e=1666224000&amp;v=beta&amp;t=NzBDXGZ21bT6jtbXpKG2lV5fKBagdRmQU8hKgQqWrw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778" y="5258334"/>
            <a:ext cx="1014902" cy="101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İçerik Yer Tutucusu 2"/>
          <p:cNvSpPr txBox="1">
            <a:spLocks/>
          </p:cNvSpPr>
          <p:nvPr/>
        </p:nvSpPr>
        <p:spPr>
          <a:xfrm>
            <a:off x="8886690" y="1923909"/>
            <a:ext cx="2268990" cy="32260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 bir </a:t>
            </a:r>
            <a:r>
              <a:rPr lang="tr-TR" dirty="0" err="1" smtClean="0"/>
              <a:t>component</a:t>
            </a:r>
            <a:r>
              <a:rPr lang="tr-TR" dirty="0" smtClean="0"/>
              <a:t> modüle ’ün bir parçasıdır.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 </a:t>
            </a:r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37360"/>
            <a:ext cx="7041484" cy="453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3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Angular</a:t>
            </a:r>
            <a:r>
              <a:rPr lang="tr-TR" dirty="0"/>
              <a:t> Component </a:t>
            </a:r>
            <a:r>
              <a:rPr lang="tr-TR" dirty="0" err="1"/>
              <a:t>Selector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 </a:t>
            </a:r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18.0</a:t>
            </a:r>
            <a:r>
              <a:rPr lang="tr-TR" dirty="0" smtClean="0"/>
              <a:t>7</a:t>
            </a:r>
            <a:r>
              <a:rPr lang="en-US" dirty="0" smtClean="0"/>
              <a:t>.2022</a:t>
            </a:r>
            <a:endParaRPr lang="en-US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34A5-2742-406E-AF2B-D6AD12C8F954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4" descr="https://media-exp2.licdn.com/dms/image/C4D0BAQFSHJSqIzsWeQ/company-logo_200_200/0/1633345580101?e=1666224000&amp;v=beta&amp;t=NzBDXGZ21bT6jtbXpKG2lV5fKBagdRmQU8hKgQqWrw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778" y="5258334"/>
            <a:ext cx="1014902" cy="101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ikdörtgen 6"/>
          <p:cNvSpPr/>
          <p:nvPr/>
        </p:nvSpPr>
        <p:spPr>
          <a:xfrm>
            <a:off x="6338319" y="2530782"/>
            <a:ext cx="2984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ng g c Footer --skip-tests=true</a:t>
            </a: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66835"/>
            <a:ext cx="4677444" cy="440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81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Angular</a:t>
            </a:r>
            <a:r>
              <a:rPr lang="tr-TR" dirty="0"/>
              <a:t> Component </a:t>
            </a:r>
            <a:r>
              <a:rPr lang="tr-TR" dirty="0" err="1"/>
              <a:t>Selector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 </a:t>
            </a:r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18.0</a:t>
            </a:r>
            <a:r>
              <a:rPr lang="tr-TR" dirty="0" smtClean="0"/>
              <a:t>7</a:t>
            </a:r>
            <a:r>
              <a:rPr lang="en-US" dirty="0" smtClean="0"/>
              <a:t>.2022</a:t>
            </a:r>
            <a:endParaRPr lang="en-US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34A5-2742-406E-AF2B-D6AD12C8F954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4" descr="https://media-exp2.licdn.com/dms/image/C4D0BAQFSHJSqIzsWeQ/company-logo_200_200/0/1633345580101?e=1666224000&amp;v=beta&amp;t=NzBDXGZ21bT6jtbXpKG2lV5fKBagdRmQU8hKgQqWrw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778" y="5258334"/>
            <a:ext cx="1014902" cy="101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ikdörtgen 8"/>
          <p:cNvSpPr/>
          <p:nvPr/>
        </p:nvSpPr>
        <p:spPr>
          <a:xfrm>
            <a:off x="8732526" y="1973792"/>
            <a:ext cx="3746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ng generate component </a:t>
            </a:r>
            <a:r>
              <a:rPr lang="en-US" dirty="0" err="1"/>
              <a:t>componentName</a:t>
            </a:r>
            <a:r>
              <a:rPr lang="en-US" dirty="0"/>
              <a:t> --module=</a:t>
            </a:r>
            <a:r>
              <a:rPr lang="en-US" dirty="0" err="1"/>
              <a:t>app.module</a:t>
            </a:r>
            <a:endParaRPr lang="en-US" dirty="0"/>
          </a:p>
        </p:txBody>
      </p:sp>
      <p:pic>
        <p:nvPicPr>
          <p:cNvPr id="10" name="Resi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37360"/>
            <a:ext cx="5706742" cy="453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9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Angular</a:t>
            </a:r>
            <a:r>
              <a:rPr lang="tr-TR" dirty="0"/>
              <a:t> Component </a:t>
            </a:r>
            <a:r>
              <a:rPr lang="tr-TR" dirty="0" err="1"/>
              <a:t>Selector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 </a:t>
            </a:r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18.0</a:t>
            </a:r>
            <a:r>
              <a:rPr lang="tr-TR" dirty="0" smtClean="0"/>
              <a:t>7</a:t>
            </a:r>
            <a:r>
              <a:rPr lang="en-US" dirty="0" smtClean="0"/>
              <a:t>.2022</a:t>
            </a:r>
            <a:endParaRPr lang="en-US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34A5-2742-406E-AF2B-D6AD12C8F954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4" descr="https://media-exp2.licdn.com/dms/image/C4D0BAQFSHJSqIzsWeQ/company-logo_200_200/0/1633345580101?e=1666224000&amp;v=beta&amp;t=NzBDXGZ21bT6jtbXpKG2lV5fKBagdRmQU8hKgQqWrw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778" y="5258334"/>
            <a:ext cx="1014902" cy="101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1839982"/>
            <a:ext cx="7873265" cy="443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9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Templates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Component </a:t>
            </a:r>
            <a:r>
              <a:rPr lang="en-US" dirty="0"/>
              <a:t>Decorator </a:t>
            </a:r>
            <a:endParaRPr lang="tr-TR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tr-TR" dirty="0"/>
              <a:t> </a:t>
            </a:r>
            <a:r>
              <a:rPr lang="en-US" dirty="0"/>
              <a:t>@Component({</a:t>
            </a:r>
            <a:endParaRPr lang="tr-TR" dirty="0"/>
          </a:p>
          <a:p>
            <a:pPr marL="201168" lvl="1" indent="0">
              <a:buNone/>
            </a:pPr>
            <a:r>
              <a:rPr lang="tr-TR" dirty="0"/>
              <a:t>        </a:t>
            </a:r>
            <a:r>
              <a:rPr lang="en-US" dirty="0"/>
              <a:t>selector: 'app',</a:t>
            </a:r>
            <a:r>
              <a:rPr lang="tr-TR" dirty="0"/>
              <a:t/>
            </a:r>
            <a:br>
              <a:rPr lang="tr-TR" dirty="0"/>
            </a:br>
            <a:r>
              <a:rPr lang="tr-TR" dirty="0"/>
              <a:t>     </a:t>
            </a:r>
            <a:r>
              <a:rPr lang="en-US" dirty="0"/>
              <a:t>  </a:t>
            </a:r>
            <a:r>
              <a:rPr lang="tr-TR" dirty="0"/>
              <a:t> </a:t>
            </a:r>
            <a:r>
              <a:rPr lang="en-US" dirty="0" err="1"/>
              <a:t>templateUrl</a:t>
            </a:r>
            <a:r>
              <a:rPr lang="en-US" dirty="0"/>
              <a:t>: './app.component.html',</a:t>
            </a:r>
            <a:endParaRPr lang="tr-TR" dirty="0"/>
          </a:p>
          <a:p>
            <a:pPr marL="201168" lvl="1" indent="0">
              <a:buNone/>
            </a:pPr>
            <a:r>
              <a:rPr lang="tr-TR" dirty="0"/>
              <a:t>        </a:t>
            </a:r>
            <a:r>
              <a:rPr lang="en-US" dirty="0" err="1"/>
              <a:t>styleUrls</a:t>
            </a:r>
            <a:r>
              <a:rPr lang="en-US" dirty="0"/>
              <a:t>: ['./app.component.css']</a:t>
            </a:r>
            <a:endParaRPr lang="tr-TR" dirty="0"/>
          </a:p>
          <a:p>
            <a:pPr marL="201168" lvl="1" indent="0">
              <a:buNone/>
            </a:pPr>
            <a:r>
              <a:rPr lang="tr-TR" dirty="0"/>
              <a:t>    </a:t>
            </a:r>
            <a:r>
              <a:rPr lang="en-US" dirty="0" smtClean="0"/>
              <a:t>})</a:t>
            </a:r>
            <a:endParaRPr lang="tr-TR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 smtClean="0"/>
              <a:t>AppComponent</a:t>
            </a:r>
            <a:r>
              <a:rPr lang="tr-TR" dirty="0" smtClean="0"/>
              <a:t> bir </a:t>
            </a:r>
            <a:r>
              <a:rPr lang="tr-TR" dirty="0" err="1" smtClean="0"/>
              <a:t>class</a:t>
            </a:r>
            <a:r>
              <a:rPr lang="tr-TR" dirty="0" smtClean="0"/>
              <a:t> dışarıda kullanmak için  ‘</a:t>
            </a:r>
            <a:r>
              <a:rPr lang="en-US" dirty="0"/>
              <a:t>export</a:t>
            </a:r>
            <a:r>
              <a:rPr lang="tr-TR" dirty="0" smtClean="0"/>
              <a:t>’ erişim belirteci kullanılır.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export </a:t>
            </a:r>
            <a:r>
              <a:rPr lang="en-US" dirty="0"/>
              <a:t>class </a:t>
            </a:r>
            <a:r>
              <a:rPr lang="en-US" dirty="0" err="1"/>
              <a:t>AppComponent</a:t>
            </a:r>
            <a:r>
              <a:rPr lang="en-US" dirty="0"/>
              <a:t> </a:t>
            </a:r>
            <a:r>
              <a:rPr lang="en-US" dirty="0" smtClean="0"/>
              <a:t>{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dirty="0" smtClean="0"/>
              <a:t>     </a:t>
            </a:r>
            <a:r>
              <a:rPr lang="en-US" dirty="0" smtClean="0"/>
              <a:t>title </a:t>
            </a:r>
            <a:r>
              <a:rPr lang="en-US" dirty="0"/>
              <a:t>= '</a:t>
            </a:r>
            <a:r>
              <a:rPr lang="en-US" dirty="0" err="1"/>
              <a:t>TechCareer</a:t>
            </a:r>
            <a:r>
              <a:rPr lang="en-US" dirty="0" smtClean="0"/>
              <a:t>';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en-US" dirty="0" smtClean="0"/>
              <a:t>}</a:t>
            </a:r>
            <a:endParaRPr lang="en-US" dirty="0"/>
          </a:p>
          <a:p>
            <a:pPr marL="201168" lvl="1" indent="0">
              <a:buNone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tr-TR" dirty="0" smtClean="0"/>
          </a:p>
          <a:p>
            <a:pPr>
              <a:buFont typeface="Wingdings" panose="05000000000000000000" pitchFamily="2" charset="2"/>
              <a:buChar char="Ø"/>
            </a:pPr>
            <a:endParaRPr lang="tr-TR" dirty="0" smtClean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18.0</a:t>
            </a:r>
            <a:r>
              <a:rPr lang="tr-TR" dirty="0" smtClean="0"/>
              <a:t>7</a:t>
            </a:r>
            <a:r>
              <a:rPr lang="en-US" dirty="0" smtClean="0"/>
              <a:t>.2022</a:t>
            </a:r>
            <a:endParaRPr lang="en-US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34A5-2742-406E-AF2B-D6AD12C8F954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4" descr="https://media-exp2.licdn.com/dms/image/C4D0BAQFSHJSqIzsWeQ/company-logo_200_200/0/1633345580101?e=1666224000&amp;v=beta&amp;t=NzBDXGZ21bT6jtbXpKG2lV5fKBagdRmQU8hKgQqWrw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778" y="5258334"/>
            <a:ext cx="1014902" cy="101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71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Bugün Neler Yapacağız</a:t>
            </a:r>
            <a:r>
              <a:rPr lang="tr-TR" dirty="0" smtClean="0"/>
              <a:t>? - </a:t>
            </a:r>
            <a:r>
              <a:rPr lang="tr-TR" sz="8000" b="1" dirty="0" smtClean="0"/>
              <a:t>Giriş</a:t>
            </a:r>
            <a:endParaRPr lang="en-US" sz="8000" b="1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 Tanışma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 </a:t>
            </a:r>
            <a:r>
              <a:rPr lang="tr-TR" dirty="0" err="1" smtClean="0"/>
              <a:t>Angular</a:t>
            </a:r>
            <a:r>
              <a:rPr lang="tr-TR" dirty="0" smtClean="0"/>
              <a:t> ’a Giriş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 </a:t>
            </a:r>
            <a:r>
              <a:rPr lang="tr-TR" dirty="0" smtClean="0"/>
              <a:t>Online Editör ile </a:t>
            </a:r>
            <a:r>
              <a:rPr lang="tr-TR" dirty="0" err="1" smtClean="0"/>
              <a:t>Angular</a:t>
            </a:r>
            <a:endParaRPr lang="tr-TR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 </a:t>
            </a:r>
            <a:r>
              <a:rPr lang="en-US" dirty="0" smtClean="0"/>
              <a:t>Angular </a:t>
            </a:r>
            <a:r>
              <a:rPr lang="en-US" dirty="0" err="1"/>
              <a:t>Geliştirme</a:t>
            </a:r>
            <a:r>
              <a:rPr lang="en-US" dirty="0"/>
              <a:t> </a:t>
            </a:r>
            <a:r>
              <a:rPr lang="en-US" dirty="0" err="1" smtClean="0"/>
              <a:t>Ortamı</a:t>
            </a:r>
            <a:endParaRPr lang="tr-TR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 </a:t>
            </a:r>
            <a:r>
              <a:rPr lang="tr-TR" dirty="0" err="1" smtClean="0"/>
              <a:t>Angular</a:t>
            </a:r>
            <a:r>
              <a:rPr lang="tr-TR" dirty="0" smtClean="0"/>
              <a:t> ile </a:t>
            </a:r>
            <a:r>
              <a:rPr lang="tr-TR" dirty="0" err="1" smtClean="0"/>
              <a:t>TodoApp</a:t>
            </a:r>
            <a:endParaRPr lang="en-US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18.0</a:t>
            </a:r>
            <a:r>
              <a:rPr lang="tr-TR" dirty="0" smtClean="0"/>
              <a:t>7</a:t>
            </a:r>
            <a:r>
              <a:rPr lang="en-US" dirty="0" smtClean="0"/>
              <a:t>.2022</a:t>
            </a:r>
            <a:endParaRPr lang="en-US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34A5-2742-406E-AF2B-D6AD12C8F954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4" descr="https://media-exp2.licdn.com/dms/image/C4D0BAQFSHJSqIzsWeQ/company-logo_200_200/0/1633345580101?e=1666224000&amp;v=beta&amp;t=NzBDXGZ21bT6jtbXpKG2lV5fKBagdRmQU8hKgQqWrw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778" y="5258334"/>
            <a:ext cx="1014902" cy="101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44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Templates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 </a:t>
            </a:r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18.0</a:t>
            </a:r>
            <a:r>
              <a:rPr lang="tr-TR" dirty="0" smtClean="0"/>
              <a:t>7</a:t>
            </a:r>
            <a:r>
              <a:rPr lang="en-US" dirty="0" smtClean="0"/>
              <a:t>.2022</a:t>
            </a:r>
            <a:endParaRPr lang="en-US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34A5-2742-406E-AF2B-D6AD12C8F954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4" descr="https://media-exp2.licdn.com/dms/image/C4D0BAQFSHJSqIzsWeQ/company-logo_200_200/0/1633345580101?e=1666224000&amp;v=beta&amp;t=NzBDXGZ21bT6jtbXpKG2lV5fKBagdRmQU8hKgQqWrw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778" y="5258334"/>
            <a:ext cx="1014902" cy="101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845734"/>
            <a:ext cx="7910634" cy="442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Templates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 </a:t>
            </a:r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18.0</a:t>
            </a:r>
            <a:r>
              <a:rPr lang="tr-TR" dirty="0" smtClean="0"/>
              <a:t>7</a:t>
            </a:r>
            <a:r>
              <a:rPr lang="en-US" dirty="0" smtClean="0"/>
              <a:t>.2022</a:t>
            </a:r>
            <a:endParaRPr lang="en-US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34A5-2742-406E-AF2B-D6AD12C8F954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4" descr="https://media-exp2.licdn.com/dms/image/C4D0BAQFSHJSqIzsWeQ/company-logo_200_200/0/1633345580101?e=1666224000&amp;v=beta&amp;t=NzBDXGZ21bT6jtbXpKG2lV5fKBagdRmQU8hKgQqWrw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778" y="5258334"/>
            <a:ext cx="1014902" cy="101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827833"/>
            <a:ext cx="7923349" cy="444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46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Ben Kimim?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tr-TR" dirty="0" smtClean="0">
                <a:hlinkClick r:id="rId2"/>
              </a:rPr>
              <a:t> https</a:t>
            </a:r>
            <a:r>
              <a:rPr lang="tr-TR" dirty="0">
                <a:hlinkClick r:id="rId2"/>
              </a:rPr>
              <a:t>://www.linkedin.com/in/kamil-kaplan-385254155</a:t>
            </a:r>
            <a:r>
              <a:rPr lang="tr-TR" dirty="0" smtClean="0">
                <a:hlinkClick r:id="rId2"/>
              </a:rPr>
              <a:t>/</a:t>
            </a:r>
            <a:endParaRPr lang="tr-TR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tr-TR" u="sng" dirty="0" smtClean="0">
                <a:hlinkClick r:id="rId3"/>
              </a:rPr>
              <a:t> </a:t>
            </a:r>
            <a:r>
              <a:rPr lang="tr-TR" dirty="0" smtClean="0">
                <a:hlinkClick r:id="rId3"/>
              </a:rPr>
              <a:t>https</a:t>
            </a:r>
            <a:r>
              <a:rPr lang="tr-TR" dirty="0">
                <a:hlinkClick r:id="rId3"/>
              </a:rPr>
              <a:t>://</a:t>
            </a:r>
            <a:r>
              <a:rPr lang="tr-TR" dirty="0" smtClean="0">
                <a:hlinkClick r:id="rId3"/>
              </a:rPr>
              <a:t>github.com/KamillKAPLAN</a:t>
            </a:r>
            <a:endParaRPr lang="tr-TR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 </a:t>
            </a:r>
            <a:r>
              <a:rPr lang="tr-TR" dirty="0">
                <a:hlinkClick r:id="rId4"/>
              </a:rPr>
              <a:t>https://medium.com/@</a:t>
            </a:r>
            <a:r>
              <a:rPr lang="tr-TR" dirty="0" smtClean="0">
                <a:hlinkClick r:id="rId4"/>
              </a:rPr>
              <a:t>kamilkaplnn</a:t>
            </a:r>
            <a:endParaRPr lang="tr-TR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 </a:t>
            </a:r>
            <a:r>
              <a:rPr lang="en-US" dirty="0" err="1"/>
              <a:t>Kocasinan</a:t>
            </a:r>
            <a:r>
              <a:rPr lang="en-US" dirty="0"/>
              <a:t> </a:t>
            </a:r>
            <a:r>
              <a:rPr lang="en-US" dirty="0" err="1"/>
              <a:t>Şehit</a:t>
            </a:r>
            <a:r>
              <a:rPr lang="en-US" dirty="0"/>
              <a:t> </a:t>
            </a:r>
            <a:r>
              <a:rPr lang="en-US" dirty="0" err="1"/>
              <a:t>Samet</a:t>
            </a:r>
            <a:r>
              <a:rPr lang="en-US" dirty="0"/>
              <a:t> </a:t>
            </a:r>
            <a:r>
              <a:rPr lang="en-US" dirty="0" err="1"/>
              <a:t>Kırbaş</a:t>
            </a:r>
            <a:r>
              <a:rPr lang="en-US" dirty="0"/>
              <a:t> </a:t>
            </a:r>
            <a:r>
              <a:rPr lang="en-US" dirty="0" err="1"/>
              <a:t>Mesleki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dirty="0" smtClean="0"/>
              <a:t>   </a:t>
            </a:r>
            <a:r>
              <a:rPr lang="en-US" dirty="0" err="1" smtClean="0"/>
              <a:t>Teknik</a:t>
            </a:r>
            <a:r>
              <a:rPr lang="en-US" dirty="0" smtClean="0"/>
              <a:t> </a:t>
            </a:r>
            <a:r>
              <a:rPr lang="en-US" dirty="0" err="1"/>
              <a:t>Anadolu</a:t>
            </a:r>
            <a:r>
              <a:rPr lang="en-US" dirty="0"/>
              <a:t> </a:t>
            </a:r>
            <a:r>
              <a:rPr lang="en-US" dirty="0" err="1" smtClean="0"/>
              <a:t>Lisesi</a:t>
            </a:r>
            <a:r>
              <a:rPr lang="tr-TR" dirty="0" smtClean="0"/>
              <a:t> - Teknik Lise </a:t>
            </a:r>
            <a:r>
              <a:rPr lang="en-US" dirty="0" smtClean="0"/>
              <a:t>BİLİŞİM </a:t>
            </a:r>
            <a:r>
              <a:rPr lang="en-US" dirty="0"/>
              <a:t>TEKNOLOJİLERİ 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dirty="0" smtClean="0"/>
              <a:t>   </a:t>
            </a:r>
            <a:r>
              <a:rPr lang="en-US" dirty="0" smtClean="0"/>
              <a:t>ALANI</a:t>
            </a:r>
            <a:r>
              <a:rPr lang="tr-TR" dirty="0" smtClean="0"/>
              <a:t> </a:t>
            </a:r>
            <a:r>
              <a:rPr lang="en-US" dirty="0"/>
              <a:t>Web </a:t>
            </a:r>
            <a:r>
              <a:rPr lang="en-US" dirty="0" err="1" smtClean="0"/>
              <a:t>Programcılığı</a:t>
            </a:r>
            <a:r>
              <a:rPr lang="tr-TR" dirty="0" smtClean="0"/>
              <a:t> - </a:t>
            </a:r>
            <a:br>
              <a:rPr lang="tr-TR" dirty="0" smtClean="0"/>
            </a:br>
            <a:r>
              <a:rPr lang="tr-TR" dirty="0" smtClean="0"/>
              <a:t>   06.2013 - 2.76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 Fırat Üniversitesi - Lisans Yazılım Mühendisliği - </a:t>
            </a:r>
            <a:br>
              <a:rPr lang="tr-TR" dirty="0" smtClean="0"/>
            </a:br>
            <a:r>
              <a:rPr lang="tr-TR" dirty="0" smtClean="0"/>
              <a:t>   01. 2020 - 2.92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 </a:t>
            </a:r>
            <a:r>
              <a:rPr lang="tr-TR" dirty="0" smtClean="0"/>
              <a:t>Marmara Üniversitesi - Yüksek Lisans Siber Güvenlik - </a:t>
            </a:r>
            <a:br>
              <a:rPr lang="tr-TR" dirty="0" smtClean="0"/>
            </a:br>
            <a:r>
              <a:rPr lang="tr-TR" dirty="0" smtClean="0"/>
              <a:t>   07.2022 - 3.25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18.0</a:t>
            </a:r>
            <a:r>
              <a:rPr lang="tr-TR" dirty="0" smtClean="0"/>
              <a:t>7</a:t>
            </a:r>
            <a:r>
              <a:rPr lang="en-US" dirty="0" smtClean="0"/>
              <a:t>.2022</a:t>
            </a:r>
            <a:endParaRPr lang="en-US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34A5-2742-406E-AF2B-D6AD12C8F954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4" descr="https://media-exp2.licdn.com/dms/image/C4D0BAQFSHJSqIzsWeQ/company-logo_200_200/0/1633345580101?e=1666224000&amp;v=beta&amp;t=NzBDXGZ21bT6jtbXpKG2lV5fKBagdRmQU8hKgQqWrw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778" y="5258334"/>
            <a:ext cx="1014902" cy="101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media-exp2.licdn.com/dms/image/C4D03AQFvo918ZCkINQ/profile-displayphoto-shrink_200_200/0/1538573425453?e=1663804800&amp;v=beta&amp;t=CXHTtnngP4tRM5CVQkvtRDgRAIvRkWPGm9OwcwXPTZ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659" y="1844939"/>
            <a:ext cx="3305021" cy="3305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839913" y="36750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51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Tanışma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 Ad </a:t>
            </a:r>
            <a:r>
              <a:rPr lang="tr-TR" dirty="0" err="1" smtClean="0"/>
              <a:t>Soyad</a:t>
            </a:r>
            <a:endParaRPr lang="tr-TR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 Eğitim Durumunuz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 </a:t>
            </a:r>
            <a:r>
              <a:rPr lang="tr-TR" dirty="0" smtClean="0"/>
              <a:t>Çalışma Durumunuz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 </a:t>
            </a:r>
            <a:r>
              <a:rPr lang="tr-TR" dirty="0" err="1" smtClean="0"/>
              <a:t>Bootcamp</a:t>
            </a:r>
            <a:r>
              <a:rPr lang="tr-TR" dirty="0" smtClean="0"/>
              <a:t> ’ten Beklentiniz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18.0</a:t>
            </a:r>
            <a:r>
              <a:rPr lang="tr-TR" dirty="0" smtClean="0"/>
              <a:t>7</a:t>
            </a:r>
            <a:r>
              <a:rPr lang="en-US" dirty="0" smtClean="0"/>
              <a:t>.2022</a:t>
            </a:r>
            <a:endParaRPr lang="en-US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34A5-2742-406E-AF2B-D6AD12C8F954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4" descr="https://media-exp2.licdn.com/dms/image/C4D0BAQFSHJSqIzsWeQ/company-logo_200_200/0/1633345580101?e=1666224000&amp;v=beta&amp;t=NzBDXGZ21bT6jtbXpKG2lV5fKBagdRmQU8hKgQqWrw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778" y="5258334"/>
            <a:ext cx="1014902" cy="101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57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Angular</a:t>
            </a:r>
            <a:r>
              <a:rPr lang="tr-TR" dirty="0" smtClean="0"/>
              <a:t> </a:t>
            </a:r>
            <a:r>
              <a:rPr lang="tr-TR" dirty="0"/>
              <a:t>’a </a:t>
            </a:r>
            <a:r>
              <a:rPr lang="tr-TR" dirty="0" smtClean="0"/>
              <a:t>Giriş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 </a:t>
            </a:r>
            <a:r>
              <a:rPr lang="tr-TR" dirty="0" err="1" smtClean="0"/>
              <a:t>Angular</a:t>
            </a:r>
            <a:r>
              <a:rPr lang="tr-TR" dirty="0" smtClean="0"/>
              <a:t> Nedir? Hangi amaçla kullanılır?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 </a:t>
            </a:r>
            <a:r>
              <a:rPr lang="tr-TR" dirty="0" smtClean="0"/>
              <a:t>SPA (</a:t>
            </a:r>
            <a:r>
              <a:rPr lang="tr-TR" dirty="0" err="1" smtClean="0"/>
              <a:t>Single</a:t>
            </a:r>
            <a:r>
              <a:rPr lang="tr-TR" dirty="0" smtClean="0"/>
              <a:t> </a:t>
            </a:r>
            <a:r>
              <a:rPr lang="tr-TR" dirty="0" err="1" smtClean="0"/>
              <a:t>Page</a:t>
            </a:r>
            <a:r>
              <a:rPr lang="tr-TR" dirty="0" smtClean="0"/>
              <a:t> Application) yapısıdır. Tek sayfalık bir uygulama yapmak istediğimizde </a:t>
            </a:r>
            <a:r>
              <a:rPr lang="tr-TR" dirty="0" err="1" smtClean="0"/>
              <a:t>Angular’ı</a:t>
            </a:r>
            <a:r>
              <a:rPr lang="tr-TR" dirty="0" smtClean="0"/>
              <a:t> kullanabiliriz. Alternatifleri de mevcuttur. En yaygın olanları </a:t>
            </a:r>
            <a:r>
              <a:rPr lang="tr-TR" dirty="0" err="1" smtClean="0"/>
              <a:t>React</a:t>
            </a:r>
            <a:r>
              <a:rPr lang="tr-TR" dirty="0"/>
              <a:t> </a:t>
            </a:r>
            <a:r>
              <a:rPr lang="tr-TR" dirty="0" smtClean="0"/>
              <a:t>ve </a:t>
            </a:r>
            <a:r>
              <a:rPr lang="tr-TR" dirty="0" err="1" smtClean="0"/>
              <a:t>VueJs</a:t>
            </a:r>
            <a:r>
              <a:rPr lang="tr-TR" dirty="0" smtClean="0"/>
              <a:t> ‘</a:t>
            </a:r>
            <a:r>
              <a:rPr lang="tr-TR" dirty="0" err="1" smtClean="0"/>
              <a:t>dir</a:t>
            </a:r>
            <a:r>
              <a:rPr lang="tr-TR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 </a:t>
            </a:r>
            <a:r>
              <a:rPr lang="tr-TR" dirty="0" smtClean="0"/>
              <a:t>Bunlar haricinde olarak </a:t>
            </a:r>
            <a:r>
              <a:rPr lang="tr-TR" dirty="0" err="1" smtClean="0"/>
              <a:t>Blazor</a:t>
            </a:r>
            <a:r>
              <a:rPr lang="tr-TR" dirty="0" smtClean="0"/>
              <a:t> ‘u örnek verebiliriz. Fakat yukarıdakiler en yaygın olanlarıdır.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 </a:t>
            </a:r>
            <a:r>
              <a:rPr lang="tr-TR" dirty="0" err="1" smtClean="0"/>
              <a:t>Angular</a:t>
            </a:r>
            <a:r>
              <a:rPr lang="tr-TR" dirty="0" smtClean="0"/>
              <a:t> Google tarafından geliştirilmiştir ve desteklenmektedir.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 </a:t>
            </a:r>
            <a:r>
              <a:rPr lang="tr-TR" dirty="0" smtClean="0"/>
              <a:t>SPA Nelerdir? : mobil uygulamaya benzer bir </a:t>
            </a:r>
            <a:r>
              <a:rPr lang="tr-TR" dirty="0" err="1" smtClean="0"/>
              <a:t>arayüzün</a:t>
            </a:r>
            <a:r>
              <a:rPr lang="tr-TR" dirty="0" smtClean="0"/>
              <a:t> tarayıcı üzerinde açılmış halidir. Bir mobil uygulama kullanırken sayfanın </a:t>
            </a:r>
            <a:r>
              <a:rPr lang="tr-TR" dirty="0" err="1" smtClean="0"/>
              <a:t>refresh</a:t>
            </a:r>
            <a:r>
              <a:rPr lang="tr-TR" dirty="0" smtClean="0"/>
              <a:t> olduğunu durumları görmüyoruz.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 </a:t>
            </a:r>
            <a:r>
              <a:rPr lang="tr-TR" dirty="0" err="1"/>
              <a:t>Url</a:t>
            </a:r>
            <a:r>
              <a:rPr lang="tr-TR" dirty="0"/>
              <a:t> değişiyor ancak sayfa </a:t>
            </a:r>
            <a:r>
              <a:rPr lang="tr-TR" dirty="0" err="1"/>
              <a:t>refresh</a:t>
            </a:r>
            <a:r>
              <a:rPr lang="tr-TR" dirty="0"/>
              <a:t> olmuyor. Bildiğimiz web sayfa düzeninden biraz farklıdır.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18.0</a:t>
            </a:r>
            <a:r>
              <a:rPr lang="tr-TR" dirty="0" smtClean="0"/>
              <a:t>7</a:t>
            </a:r>
            <a:r>
              <a:rPr lang="en-US" dirty="0" smtClean="0"/>
              <a:t>.2022</a:t>
            </a:r>
            <a:endParaRPr lang="en-US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34A5-2742-406E-AF2B-D6AD12C8F954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4" descr="https://media-exp2.licdn.com/dms/image/C4D0BAQFSHJSqIzsWeQ/company-logo_200_200/0/1633345580101?e=1666224000&amp;v=beta&amp;t=NzBDXGZ21bT6jtbXpKG2lV5fKBagdRmQU8hKgQqWrw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778" y="5258334"/>
            <a:ext cx="1014902" cy="101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0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Angular</a:t>
            </a:r>
            <a:r>
              <a:rPr lang="tr-TR" dirty="0" smtClean="0"/>
              <a:t> </a:t>
            </a:r>
            <a:r>
              <a:rPr lang="tr-TR" dirty="0"/>
              <a:t>’a </a:t>
            </a:r>
            <a:r>
              <a:rPr lang="tr-TR" dirty="0" smtClean="0"/>
              <a:t>Giriş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 </a:t>
            </a:r>
            <a:r>
              <a:rPr lang="tr-TR" dirty="0" smtClean="0">
                <a:hlinkClick r:id="rId2"/>
              </a:rPr>
              <a:t>http</a:t>
            </a:r>
            <a:r>
              <a:rPr lang="tr-TR" dirty="0">
                <a:hlinkClick r:id="rId2"/>
              </a:rPr>
              <a:t>://</a:t>
            </a:r>
            <a:r>
              <a:rPr lang="tr-TR" dirty="0" smtClean="0">
                <a:hlinkClick r:id="rId2"/>
              </a:rPr>
              <a:t>vogue.sentez.com</a:t>
            </a:r>
            <a:endParaRPr lang="tr-TR" dirty="0"/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 </a:t>
            </a:r>
            <a:r>
              <a:rPr lang="tr-TR" dirty="0" err="1" smtClean="0"/>
              <a:t>Chrome</a:t>
            </a:r>
            <a:r>
              <a:rPr lang="tr-TR" dirty="0" smtClean="0"/>
              <a:t> </a:t>
            </a:r>
            <a:r>
              <a:rPr lang="tr-TR" dirty="0"/>
              <a:t>tarayıcıda Sağ </a:t>
            </a:r>
            <a:r>
              <a:rPr lang="tr-TR" dirty="0" err="1"/>
              <a:t>click</a:t>
            </a:r>
            <a:r>
              <a:rPr lang="tr-TR" dirty="0"/>
              <a:t> yapıp «Sayfa kaynağını görüntüle» dediğimizde herhangi </a:t>
            </a:r>
            <a:br>
              <a:rPr lang="tr-TR" dirty="0"/>
            </a:br>
            <a:r>
              <a:rPr lang="tr-TR" dirty="0"/>
              <a:t>bir </a:t>
            </a:r>
            <a:r>
              <a:rPr lang="tr-TR" dirty="0" err="1"/>
              <a:t>arayüz</a:t>
            </a:r>
            <a:r>
              <a:rPr lang="tr-TR" dirty="0"/>
              <a:t> bize yansıtılmamaktadır. Tamamen tarayıcıda çalışan bir JS uygulamasına sahip olmamızdan dolayıdır. Burada çalışan uygulamanın çalışması tamamıyla tarayıcı </a:t>
            </a:r>
            <a:r>
              <a:rPr lang="tr-TR" dirty="0" smtClean="0"/>
              <a:t>üzerindedir.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 </a:t>
            </a:r>
            <a:r>
              <a:rPr lang="tr-TR" dirty="0" smtClean="0"/>
              <a:t>Eğer server üzerinden bir bilgiye ihtiyacımız olduğunda </a:t>
            </a:r>
            <a:r>
              <a:rPr lang="tr-TR" dirty="0" err="1" smtClean="0"/>
              <a:t>Angular</a:t>
            </a:r>
            <a:r>
              <a:rPr lang="tr-TR" dirty="0" smtClean="0"/>
              <a:t> uygulaması üzerine servisler aracılığıyla kolaylıkla yansıtabiliyoruz.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 </a:t>
            </a:r>
            <a:r>
              <a:rPr lang="tr-TR" dirty="0" smtClean="0"/>
              <a:t>Aslında biz </a:t>
            </a:r>
            <a:r>
              <a:rPr lang="tr-TR" dirty="0" err="1"/>
              <a:t>A</a:t>
            </a:r>
            <a:r>
              <a:rPr lang="tr-TR" dirty="0" err="1" smtClean="0"/>
              <a:t>ngular</a:t>
            </a:r>
            <a:r>
              <a:rPr lang="tr-TR" dirty="0" smtClean="0"/>
              <a:t> uygulaması geliştirerek </a:t>
            </a:r>
            <a:r>
              <a:rPr lang="tr-TR" dirty="0" err="1" smtClean="0"/>
              <a:t>veritabanı</a:t>
            </a:r>
            <a:r>
              <a:rPr lang="tr-TR" dirty="0" smtClean="0"/>
              <a:t> yapısı oluşturmuyoruz. Oluşturulmuş olan bir data yapısını </a:t>
            </a:r>
            <a:r>
              <a:rPr lang="tr-TR" dirty="0" err="1" smtClean="0"/>
              <a:t>veritabanını</a:t>
            </a:r>
            <a:r>
              <a:rPr lang="tr-TR" dirty="0" smtClean="0"/>
              <a:t> </a:t>
            </a:r>
            <a:r>
              <a:rPr lang="tr-TR" dirty="0" err="1" smtClean="0"/>
              <a:t>api’ler</a:t>
            </a:r>
            <a:r>
              <a:rPr lang="tr-TR" dirty="0" smtClean="0"/>
              <a:t>, </a:t>
            </a:r>
            <a:r>
              <a:rPr lang="tr-TR" dirty="0" err="1" smtClean="0"/>
              <a:t>servis’ler</a:t>
            </a:r>
            <a:r>
              <a:rPr lang="tr-TR" dirty="0" smtClean="0"/>
              <a:t> aracılığıyla kullanıyoruz. Biz burada </a:t>
            </a:r>
            <a:r>
              <a:rPr lang="tr-TR" dirty="0" err="1" smtClean="0"/>
              <a:t>Angular</a:t>
            </a:r>
            <a:r>
              <a:rPr lang="tr-TR" dirty="0" smtClean="0"/>
              <a:t> uygulaması geliştirirken Front-</a:t>
            </a:r>
            <a:r>
              <a:rPr lang="tr-TR" dirty="0" err="1" smtClean="0"/>
              <a:t>End</a:t>
            </a:r>
            <a:r>
              <a:rPr lang="tr-TR" dirty="0" smtClean="0"/>
              <a:t> tarafında </a:t>
            </a:r>
            <a:r>
              <a:rPr lang="tr-TR" dirty="0" err="1" smtClean="0"/>
              <a:t>gelişitirme</a:t>
            </a:r>
            <a:r>
              <a:rPr lang="tr-TR" dirty="0" smtClean="0"/>
              <a:t> yapmış oluyoruz. Aslında geliştirmiş olduğumuz bir JS uygulamasıdır. Burada yaptıklarımız yalın JS kodları </a:t>
            </a:r>
            <a:r>
              <a:rPr lang="tr-TR" dirty="0" err="1" smtClean="0"/>
              <a:t>ilede</a:t>
            </a:r>
            <a:r>
              <a:rPr lang="tr-TR" dirty="0" smtClean="0"/>
              <a:t> yapabiliriz. Ancak bu yapılar bizlere büyük avantaj sağlıyor. Kodlama, hazır proje yapısından bir çok avantaj </a:t>
            </a:r>
            <a:br>
              <a:rPr lang="tr-TR" dirty="0" smtClean="0"/>
            </a:br>
            <a:r>
              <a:rPr lang="tr-TR" dirty="0" smtClean="0"/>
              <a:t>sağlıyor.</a:t>
            </a:r>
            <a:endParaRPr lang="en-US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18.0</a:t>
            </a:r>
            <a:r>
              <a:rPr lang="tr-TR" dirty="0" smtClean="0"/>
              <a:t>7</a:t>
            </a:r>
            <a:r>
              <a:rPr lang="en-US" dirty="0" smtClean="0"/>
              <a:t>.2022</a:t>
            </a:r>
            <a:endParaRPr lang="en-US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34A5-2742-406E-AF2B-D6AD12C8F954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4" descr="https://media-exp2.licdn.com/dms/image/C4D0BAQFSHJSqIzsWeQ/company-logo_200_200/0/1633345580101?e=1666224000&amp;v=beta&amp;t=NzBDXGZ21bT6jtbXpKG2lV5fKBagdRmQU8hKgQqWrw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778" y="5258334"/>
            <a:ext cx="1014902" cy="101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786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Angular</a:t>
            </a:r>
            <a:r>
              <a:rPr lang="tr-TR" dirty="0" smtClean="0"/>
              <a:t> </a:t>
            </a:r>
            <a:r>
              <a:rPr lang="tr-TR" dirty="0"/>
              <a:t>’a </a:t>
            </a:r>
            <a:r>
              <a:rPr lang="tr-TR" dirty="0" smtClean="0"/>
              <a:t>Giriş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 </a:t>
            </a:r>
            <a:r>
              <a:rPr lang="tr-TR" dirty="0" smtClean="0"/>
              <a:t>Uygulamalarımızı çok kolay bir şekilde ve </a:t>
            </a:r>
            <a:r>
              <a:rPr lang="tr-TR" dirty="0" err="1" smtClean="0"/>
              <a:t>Moduler</a:t>
            </a:r>
            <a:r>
              <a:rPr lang="tr-TR" dirty="0" smtClean="0"/>
              <a:t> yapıda geliştirebiliyoruz. </a:t>
            </a:r>
            <a:r>
              <a:rPr lang="tr-TR" dirty="0" err="1" smtClean="0"/>
              <a:t>Angular’ı</a:t>
            </a:r>
            <a:r>
              <a:rPr lang="tr-TR" dirty="0" smtClean="0"/>
              <a:t> özetleyecek olursak;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tr-TR" dirty="0" smtClean="0"/>
              <a:t> </a:t>
            </a:r>
            <a:r>
              <a:rPr lang="tr-TR" dirty="0" err="1" smtClean="0">
                <a:solidFill>
                  <a:srgbClr val="FF0000"/>
                </a:solidFill>
              </a:rPr>
              <a:t>Javascript</a:t>
            </a:r>
            <a:r>
              <a:rPr lang="tr-TR" dirty="0" smtClean="0"/>
              <a:t> kütüphanesidir.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tr-TR" dirty="0"/>
              <a:t> </a:t>
            </a:r>
            <a:r>
              <a:rPr lang="tr-TR" dirty="0" smtClean="0">
                <a:solidFill>
                  <a:srgbClr val="FF0000"/>
                </a:solidFill>
              </a:rPr>
              <a:t>Front-</a:t>
            </a:r>
            <a:r>
              <a:rPr lang="tr-TR" dirty="0" err="1" smtClean="0">
                <a:solidFill>
                  <a:srgbClr val="FF0000"/>
                </a:solidFill>
              </a:rPr>
              <a:t>End</a:t>
            </a:r>
            <a:r>
              <a:rPr lang="tr-TR" dirty="0" smtClean="0"/>
              <a:t> tarafında değerlendirilen bir yapıdır.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tr-TR" dirty="0"/>
              <a:t> </a:t>
            </a:r>
            <a:r>
              <a:rPr lang="tr-TR" dirty="0" smtClean="0"/>
              <a:t>Bir dataya, bir </a:t>
            </a:r>
            <a:r>
              <a:rPr lang="tr-TR" dirty="0" err="1" smtClean="0"/>
              <a:t>veritabanına</a:t>
            </a:r>
            <a:r>
              <a:rPr lang="tr-TR" dirty="0" smtClean="0"/>
              <a:t> ihtiyacımız varsa buna göre </a:t>
            </a:r>
            <a:r>
              <a:rPr lang="tr-TR" dirty="0" smtClean="0">
                <a:solidFill>
                  <a:srgbClr val="FF0000"/>
                </a:solidFill>
              </a:rPr>
              <a:t>API</a:t>
            </a:r>
            <a:r>
              <a:rPr lang="tr-TR" dirty="0" smtClean="0"/>
              <a:t> kullanımı yapmamız gerekmektedir. </a:t>
            </a:r>
            <a:r>
              <a:rPr lang="tr-TR" dirty="0" err="1" smtClean="0"/>
              <a:t>Örn</a:t>
            </a:r>
            <a:r>
              <a:rPr lang="tr-TR" dirty="0" smtClean="0"/>
              <a:t>:  </a:t>
            </a:r>
            <a:r>
              <a:rPr lang="tr-TR" dirty="0" err="1" smtClean="0"/>
              <a:t>Customer</a:t>
            </a:r>
            <a:r>
              <a:rPr lang="tr-TR" dirty="0" smtClean="0"/>
              <a:t> API, Product API </a:t>
            </a:r>
            <a:r>
              <a:rPr lang="tr-TR" dirty="0" err="1" smtClean="0"/>
              <a:t>vb</a:t>
            </a:r>
            <a:r>
              <a:rPr lang="tr-TR" dirty="0" smtClean="0"/>
              <a:t>…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tr-TR" dirty="0"/>
              <a:t> </a:t>
            </a:r>
            <a:r>
              <a:rPr lang="tr-TR" dirty="0" err="1" smtClean="0"/>
              <a:t>Angular</a:t>
            </a:r>
            <a:r>
              <a:rPr lang="tr-TR" dirty="0" smtClean="0"/>
              <a:t> JS kütüphanesi kullanarak bir </a:t>
            </a:r>
            <a:r>
              <a:rPr lang="tr-TR" dirty="0" smtClean="0">
                <a:solidFill>
                  <a:srgbClr val="FF0000"/>
                </a:solidFill>
              </a:rPr>
              <a:t>Mobile</a:t>
            </a:r>
            <a:r>
              <a:rPr lang="tr-TR" dirty="0" smtClean="0"/>
              <a:t> </a:t>
            </a:r>
            <a:r>
              <a:rPr lang="tr-TR" dirty="0" err="1" smtClean="0"/>
              <a:t>uygulamayı’da</a:t>
            </a:r>
            <a:r>
              <a:rPr lang="tr-TR" dirty="0" smtClean="0"/>
              <a:t> </a:t>
            </a:r>
            <a:r>
              <a:rPr lang="tr-TR" dirty="0" err="1" smtClean="0">
                <a:solidFill>
                  <a:schemeClr val="tx1"/>
                </a:solidFill>
              </a:rPr>
              <a:t>Native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dirty="0" smtClean="0"/>
              <a:t>olarak geliştirebiliriz.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tr-TR" dirty="0"/>
              <a:t> </a:t>
            </a:r>
            <a:r>
              <a:rPr lang="tr-TR" dirty="0" smtClean="0"/>
              <a:t>Web üzerinden geliştirdiğimiz uygulamayı </a:t>
            </a:r>
            <a:r>
              <a:rPr lang="tr-TR" dirty="0" err="1" smtClean="0"/>
              <a:t>Native</a:t>
            </a:r>
            <a:r>
              <a:rPr lang="tr-TR" dirty="0" smtClean="0"/>
              <a:t> olarak </a:t>
            </a:r>
            <a:r>
              <a:rPr lang="tr-TR" dirty="0" err="1" smtClean="0"/>
              <a:t>Android</a:t>
            </a:r>
            <a:r>
              <a:rPr lang="tr-TR" dirty="0" smtClean="0"/>
              <a:t> veya IOS olarak çevirebiliriz.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tr-TR" dirty="0"/>
              <a:t> </a:t>
            </a:r>
            <a:r>
              <a:rPr lang="tr-TR" dirty="0" err="1" smtClean="0"/>
              <a:t>Angular</a:t>
            </a:r>
            <a:r>
              <a:rPr lang="tr-TR" dirty="0" smtClean="0"/>
              <a:t> kullanarak </a:t>
            </a:r>
            <a:r>
              <a:rPr lang="tr-TR" dirty="0" smtClean="0">
                <a:solidFill>
                  <a:srgbClr val="FF0000"/>
                </a:solidFill>
              </a:rPr>
              <a:t>Desktop</a:t>
            </a:r>
            <a:r>
              <a:rPr lang="tr-TR" dirty="0" smtClean="0"/>
              <a:t> </a:t>
            </a:r>
            <a:r>
              <a:rPr lang="tr-TR" dirty="0" err="1" smtClean="0"/>
              <a:t>uygulamasıda</a:t>
            </a:r>
            <a:r>
              <a:rPr lang="tr-TR" dirty="0" smtClean="0"/>
              <a:t> geliştirebiliriz.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tr-TR" dirty="0" smtClean="0"/>
              <a:t>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://angular.io</a:t>
            </a:r>
            <a:r>
              <a:rPr lang="en-US" dirty="0" smtClean="0">
                <a:hlinkClick r:id="rId2"/>
              </a:rPr>
              <a:t>/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tr-TR" dirty="0" smtClean="0"/>
              <a:t> Mobile   : </a:t>
            </a:r>
            <a:r>
              <a:rPr lang="tr-TR" dirty="0" err="1" smtClean="0"/>
              <a:t>NativeScript</a:t>
            </a:r>
            <a:r>
              <a:rPr lang="tr-TR" dirty="0"/>
              <a:t> (</a:t>
            </a:r>
            <a:r>
              <a:rPr lang="tr-TR" dirty="0">
                <a:hlinkClick r:id="rId3"/>
              </a:rPr>
              <a:t>https://nativescript.org</a:t>
            </a:r>
            <a:r>
              <a:rPr lang="tr-TR" dirty="0" smtClean="0">
                <a:hlinkClick r:id="rId3"/>
              </a:rPr>
              <a:t>/</a:t>
            </a:r>
            <a:r>
              <a:rPr lang="tr-TR" dirty="0" smtClean="0"/>
              <a:t>), </a:t>
            </a:r>
            <a:r>
              <a:rPr lang="tr-TR" dirty="0" err="1" smtClean="0"/>
              <a:t>Ionic</a:t>
            </a:r>
            <a:r>
              <a:rPr lang="tr-TR" dirty="0"/>
              <a:t> (</a:t>
            </a:r>
            <a:r>
              <a:rPr lang="tr-TR" dirty="0">
                <a:hlinkClick r:id="rId4"/>
              </a:rPr>
              <a:t>https://ionicframework.com</a:t>
            </a:r>
            <a:r>
              <a:rPr lang="tr-TR" dirty="0" smtClean="0">
                <a:hlinkClick r:id="rId4"/>
              </a:rPr>
              <a:t>/</a:t>
            </a:r>
            <a:r>
              <a:rPr lang="tr-TR" dirty="0" smtClean="0"/>
              <a:t>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tr-TR" dirty="0"/>
              <a:t> </a:t>
            </a:r>
            <a:r>
              <a:rPr lang="tr-TR" dirty="0" smtClean="0"/>
              <a:t>Desktop : </a:t>
            </a:r>
            <a:r>
              <a:rPr lang="tr-TR" dirty="0" err="1" smtClean="0"/>
              <a:t>ElectronJS</a:t>
            </a:r>
            <a:r>
              <a:rPr lang="tr-TR" dirty="0"/>
              <a:t> (</a:t>
            </a:r>
            <a:r>
              <a:rPr lang="tr-TR" dirty="0">
                <a:hlinkClick r:id="rId5"/>
              </a:rPr>
              <a:t>https://www.electronjs.org</a:t>
            </a:r>
            <a:r>
              <a:rPr lang="tr-TR" dirty="0" smtClean="0">
                <a:hlinkClick r:id="rId5"/>
              </a:rPr>
              <a:t>/</a:t>
            </a:r>
            <a:r>
              <a:rPr lang="tr-TR" dirty="0" smtClean="0"/>
              <a:t>)</a:t>
            </a:r>
            <a:br>
              <a:rPr lang="tr-TR" dirty="0" smtClean="0"/>
            </a:br>
            <a:endParaRPr lang="en-US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18.0</a:t>
            </a:r>
            <a:r>
              <a:rPr lang="tr-TR" dirty="0" smtClean="0"/>
              <a:t>7</a:t>
            </a:r>
            <a:r>
              <a:rPr lang="en-US" dirty="0" smtClean="0"/>
              <a:t>.2022</a:t>
            </a:r>
            <a:endParaRPr lang="en-US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34A5-2742-406E-AF2B-D6AD12C8F954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4" descr="https://media-exp2.licdn.com/dms/image/C4D0BAQFSHJSqIzsWeQ/company-logo_200_200/0/1633345580101?e=1666224000&amp;v=beta&amp;t=NzBDXGZ21bT6jtbXpKG2lV5fKBagdRmQU8hKgQqWrwc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778" y="5258334"/>
            <a:ext cx="1014902" cy="101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658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Online </a:t>
            </a:r>
            <a:r>
              <a:rPr lang="tr-TR" dirty="0"/>
              <a:t>Editör ile </a:t>
            </a:r>
            <a:r>
              <a:rPr lang="tr-TR" dirty="0" err="1" smtClean="0"/>
              <a:t>Angular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 </a:t>
            </a:r>
            <a:r>
              <a:rPr lang="tr-TR" dirty="0">
                <a:hlinkClick r:id="rId2"/>
              </a:rPr>
              <a:t>https://stackblitz.com</a:t>
            </a:r>
            <a:r>
              <a:rPr lang="tr-TR" dirty="0" smtClean="0">
                <a:hlinkClick r:id="rId2"/>
              </a:rPr>
              <a:t>/</a:t>
            </a:r>
            <a:endParaRPr lang="tr-TR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tr-TR" dirty="0" err="1" smtClean="0"/>
              <a:t>Stackblitz</a:t>
            </a:r>
            <a:r>
              <a:rPr lang="tr-TR" dirty="0" smtClean="0"/>
              <a:t> bir web idedir.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/>
              <a:t> </a:t>
            </a:r>
            <a:r>
              <a:rPr lang="tr-TR" dirty="0" smtClean="0"/>
              <a:t>Üyelik oluşturulacak…</a:t>
            </a:r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18.0</a:t>
            </a:r>
            <a:r>
              <a:rPr lang="tr-TR" dirty="0" smtClean="0"/>
              <a:t>7</a:t>
            </a:r>
            <a:r>
              <a:rPr lang="en-US" dirty="0" smtClean="0"/>
              <a:t>.2022</a:t>
            </a:r>
            <a:endParaRPr lang="en-US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34A5-2742-406E-AF2B-D6AD12C8F954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4" descr="https://media-exp2.licdn.com/dms/image/C4D0BAQFSHJSqIzsWeQ/company-logo_200_200/0/1633345580101?e=1666224000&amp;v=beta&amp;t=NzBDXGZ21bT6jtbXpKG2lV5fKBagdRmQU8hKgQqWrw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778" y="5258334"/>
            <a:ext cx="1014902" cy="101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004" y="1845734"/>
            <a:ext cx="4742454" cy="442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17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çmişe bakış">
  <a:themeElements>
    <a:clrScheme name="Geçmişe bakış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Geçmişe bakış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eçmişe bakış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731</TotalTime>
  <Words>922</Words>
  <Application>Microsoft Office PowerPoint</Application>
  <PresentationFormat>Geniş ekran</PresentationFormat>
  <Paragraphs>179</Paragraphs>
  <Slides>31</Slides>
  <Notes>0</Notes>
  <HiddenSlides>1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Wingdings</vt:lpstr>
      <vt:lpstr>Geçmişe bakış</vt:lpstr>
      <vt:lpstr>Front-End Bootcamp with Angular</vt:lpstr>
      <vt:lpstr>Front-End Bootcamp with Angular</vt:lpstr>
      <vt:lpstr>Bugün Neler Yapacağız? - Giriş</vt:lpstr>
      <vt:lpstr>Ben Kimim?</vt:lpstr>
      <vt:lpstr>Tanışma</vt:lpstr>
      <vt:lpstr>Angular ’a Giriş</vt:lpstr>
      <vt:lpstr>Angular ’a Giriş</vt:lpstr>
      <vt:lpstr>Angular ’a Giriş</vt:lpstr>
      <vt:lpstr>Online Editör ile Angular</vt:lpstr>
      <vt:lpstr>Online Editör ile Angular</vt:lpstr>
      <vt:lpstr>Online Editör ile Angular</vt:lpstr>
      <vt:lpstr>Angular Geliştirme Ortamı - Node</vt:lpstr>
      <vt:lpstr>Angular Geliştirme Ortamı</vt:lpstr>
      <vt:lpstr>Angular Geliştirme Ortamı - Git</vt:lpstr>
      <vt:lpstr>Angular Geliştirme Ortamı</vt:lpstr>
      <vt:lpstr>Angular Geliştirme Ortamı - VS Code</vt:lpstr>
      <vt:lpstr>Angular Geliştirme Ortamı - VS Code</vt:lpstr>
      <vt:lpstr>Angular Geliştirme Ortamı - AngularCLI</vt:lpstr>
      <vt:lpstr>Angular Geliştirme Ortamı - AngularCLI</vt:lpstr>
      <vt:lpstr>Angular Commands</vt:lpstr>
      <vt:lpstr>Angular Proje Yapısı (1)</vt:lpstr>
      <vt:lpstr>Angular Proje Yapısı (2)</vt:lpstr>
      <vt:lpstr>Angular Proje Yapısı (3)</vt:lpstr>
      <vt:lpstr>Angular Proje Yapısı (4)</vt:lpstr>
      <vt:lpstr>Angular Component Selector</vt:lpstr>
      <vt:lpstr>Angular Component Selector</vt:lpstr>
      <vt:lpstr>Angular Component Selector</vt:lpstr>
      <vt:lpstr>Angular Component Selector</vt:lpstr>
      <vt:lpstr>Templates</vt:lpstr>
      <vt:lpstr>Templates</vt:lpstr>
      <vt:lpstr>Templates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Front-End Bootcamp with Angular</dc:title>
  <dc:creator>umit.atas</dc:creator>
  <cp:lastModifiedBy>umit.atas</cp:lastModifiedBy>
  <cp:revision>178</cp:revision>
  <dcterms:created xsi:type="dcterms:W3CDTF">2022-07-17T17:07:44Z</dcterms:created>
  <dcterms:modified xsi:type="dcterms:W3CDTF">2022-07-18T21:53:44Z</dcterms:modified>
</cp:coreProperties>
</file>